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3"/>
  </p:notesMasterIdLst>
  <p:sldIdLst>
    <p:sldId id="256" r:id="rId4"/>
    <p:sldId id="257" r:id="rId5"/>
    <p:sldId id="259" r:id="rId6"/>
    <p:sldId id="265" r:id="rId7"/>
    <p:sldId id="279" r:id="rId8"/>
    <p:sldId id="270" r:id="rId9"/>
    <p:sldId id="266" r:id="rId10"/>
    <p:sldId id="264" r:id="rId11"/>
    <p:sldId id="267" r:id="rId12"/>
    <p:sldId id="276" r:id="rId13"/>
    <p:sldId id="277" r:id="rId14"/>
    <p:sldId id="278" r:id="rId15"/>
    <p:sldId id="273" r:id="rId16"/>
    <p:sldId id="271" r:id="rId17"/>
    <p:sldId id="272" r:id="rId18"/>
    <p:sldId id="274" r:id="rId19"/>
    <p:sldId id="263" r:id="rId20"/>
    <p:sldId id="275"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1ED9C-650C-47ED-8F50-1B2404AEEA6E}" v="2682" dt="2024-04-02T18:52:36.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05" d="100"/>
          <a:sy n="105" d="100"/>
        </p:scale>
        <p:origin x="7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my Szabo" userId="d52ccff9-e4d8-4fbe-8b9c-83475130c105" providerId="ADAL" clId="{A787EA6E-6855-4B23-879D-E9B9C9881401}"/>
    <pc:docChg chg="addSld modSld sldOrd">
      <pc:chgData name="Remy Szabo" userId="d52ccff9-e4d8-4fbe-8b9c-83475130c105" providerId="ADAL" clId="{A787EA6E-6855-4B23-879D-E9B9C9881401}" dt="2024-04-02T23:42:30.672" v="3" actId="113"/>
      <pc:docMkLst>
        <pc:docMk/>
      </pc:docMkLst>
      <pc:sldChg chg="modSp mod">
        <pc:chgData name="Remy Szabo" userId="d52ccff9-e4d8-4fbe-8b9c-83475130c105" providerId="ADAL" clId="{A787EA6E-6855-4B23-879D-E9B9C9881401}" dt="2024-04-02T23:42:30.672" v="3" actId="113"/>
        <pc:sldMkLst>
          <pc:docMk/>
          <pc:sldMk cId="2743554659" sldId="274"/>
        </pc:sldMkLst>
        <pc:spChg chg="mod">
          <ac:chgData name="Remy Szabo" userId="d52ccff9-e4d8-4fbe-8b9c-83475130c105" providerId="ADAL" clId="{A787EA6E-6855-4B23-879D-E9B9C9881401}" dt="2024-04-02T23:42:30.672" v="3" actId="113"/>
          <ac:spMkLst>
            <pc:docMk/>
            <pc:sldMk cId="2743554659" sldId="274"/>
            <ac:spMk id="4" creationId="{3F27CCBA-81AE-A7D9-F346-E976792C3BF5}"/>
          </ac:spMkLst>
        </pc:spChg>
      </pc:sldChg>
      <pc:sldChg chg="add ord">
        <pc:chgData name="Remy Szabo" userId="d52ccff9-e4d8-4fbe-8b9c-83475130c105" providerId="ADAL" clId="{A787EA6E-6855-4B23-879D-E9B9C9881401}" dt="2024-04-02T23:42:06.466" v="2"/>
        <pc:sldMkLst>
          <pc:docMk/>
          <pc:sldMk cId="219198238" sldId="2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2C918-F858-47B5-932F-1C33B43C88F2}"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AU"/>
        </a:p>
      </dgm:t>
    </dgm:pt>
    <dgm:pt modelId="{30C385B6-7336-4850-B65F-EF0B80649B9C}">
      <dgm:prSet phldrT="[Text]"/>
      <dgm:spPr/>
      <dgm:t>
        <a:bodyPr/>
        <a:lstStyle/>
        <a:p>
          <a:r>
            <a:rPr lang="en-AU" dirty="0"/>
            <a:t>Global Science and Technology Diplomacy Fund</a:t>
          </a:r>
        </a:p>
      </dgm:t>
    </dgm:pt>
    <dgm:pt modelId="{7F9FBC88-FA74-4697-843F-07347AD18AB4}" type="parTrans" cxnId="{35141BB5-3637-49A3-AEE7-8D3E883075DD}">
      <dgm:prSet/>
      <dgm:spPr/>
      <dgm:t>
        <a:bodyPr/>
        <a:lstStyle/>
        <a:p>
          <a:endParaRPr lang="en-AU"/>
        </a:p>
      </dgm:t>
    </dgm:pt>
    <dgm:pt modelId="{27F2F3C2-FFF9-4D68-ABE5-98BB6CB97944}" type="sibTrans" cxnId="{35141BB5-3637-49A3-AEE7-8D3E883075DD}">
      <dgm:prSet/>
      <dgm:spPr/>
      <dgm:t>
        <a:bodyPr/>
        <a:lstStyle/>
        <a:p>
          <a:endParaRPr lang="en-AU"/>
        </a:p>
      </dgm:t>
    </dgm:pt>
    <dgm:pt modelId="{95B820FA-1D3D-4358-B8FC-D08C5E747C69}">
      <dgm:prSet phldrT="[Text]"/>
      <dgm:spPr>
        <a:solidFill>
          <a:schemeClr val="accent3">
            <a:lumMod val="20000"/>
            <a:lumOff val="80000"/>
          </a:schemeClr>
        </a:solidFill>
      </dgm:spPr>
      <dgm:t>
        <a:bodyPr/>
        <a:lstStyle/>
        <a:p>
          <a:r>
            <a:rPr lang="en-AU" dirty="0">
              <a:solidFill>
                <a:schemeClr val="tx1"/>
              </a:solidFill>
            </a:rPr>
            <a:t>Strategic Element</a:t>
          </a:r>
        </a:p>
      </dgm:t>
    </dgm:pt>
    <dgm:pt modelId="{FF8929D3-D0D7-45FF-87D2-620B3C7A6E00}" type="parTrans" cxnId="{442E1006-1397-4B2C-B0C4-A76A1FC6A67F}">
      <dgm:prSet/>
      <dgm:spPr/>
      <dgm:t>
        <a:bodyPr/>
        <a:lstStyle/>
        <a:p>
          <a:endParaRPr lang="en-AU"/>
        </a:p>
      </dgm:t>
    </dgm:pt>
    <dgm:pt modelId="{1E2E54D0-FAE1-45AB-AE3F-0D504CC97C5D}" type="sibTrans" cxnId="{442E1006-1397-4B2C-B0C4-A76A1FC6A67F}">
      <dgm:prSet/>
      <dgm:spPr/>
      <dgm:t>
        <a:bodyPr/>
        <a:lstStyle/>
        <a:p>
          <a:endParaRPr lang="en-AU"/>
        </a:p>
      </dgm:t>
    </dgm:pt>
    <dgm:pt modelId="{87473B53-1089-46AA-A00F-D15CAA03FA2B}">
      <dgm:prSet phldrT="[Text]"/>
      <dgm:spPr>
        <a:solidFill>
          <a:schemeClr val="accent3">
            <a:lumMod val="20000"/>
            <a:lumOff val="80000"/>
          </a:schemeClr>
        </a:solidFill>
      </dgm:spPr>
      <dgm:t>
        <a:bodyPr/>
        <a:lstStyle/>
        <a:p>
          <a:r>
            <a:rPr lang="en-AU" dirty="0">
              <a:solidFill>
                <a:schemeClr val="tx1"/>
              </a:solidFill>
            </a:rPr>
            <a:t>Priorities and countries informed by IDC and agreed by Minister and PM</a:t>
          </a:r>
        </a:p>
      </dgm:t>
    </dgm:pt>
    <dgm:pt modelId="{0AAF3D4B-5F34-4581-995D-B6A086353ED1}" type="parTrans" cxnId="{07CEE4E8-122D-44A8-BAB6-BC6644C8E850}">
      <dgm:prSet/>
      <dgm:spPr/>
      <dgm:t>
        <a:bodyPr/>
        <a:lstStyle/>
        <a:p>
          <a:endParaRPr lang="en-AU"/>
        </a:p>
      </dgm:t>
    </dgm:pt>
    <dgm:pt modelId="{17EE702A-D9F4-44D9-940D-02925D180C96}" type="sibTrans" cxnId="{07CEE4E8-122D-44A8-BAB6-BC6644C8E850}">
      <dgm:prSet/>
      <dgm:spPr/>
      <dgm:t>
        <a:bodyPr/>
        <a:lstStyle/>
        <a:p>
          <a:endParaRPr lang="en-AU"/>
        </a:p>
      </dgm:t>
    </dgm:pt>
    <dgm:pt modelId="{6BFB716B-4FAF-471B-A68F-1B338C3AFCF0}">
      <dgm:prSet phldrT="[Text]"/>
      <dgm:spPr>
        <a:solidFill>
          <a:schemeClr val="accent3">
            <a:lumMod val="20000"/>
            <a:lumOff val="80000"/>
          </a:schemeClr>
        </a:solidFill>
      </dgm:spPr>
      <dgm:t>
        <a:bodyPr/>
        <a:lstStyle/>
        <a:p>
          <a:r>
            <a:rPr lang="en-AU" dirty="0">
              <a:solidFill>
                <a:schemeClr val="tx1"/>
              </a:solidFill>
            </a:rPr>
            <a:t>Administered by Learned Academies through a grant agreement administered by Business Grants Hub &amp; Integrity Division</a:t>
          </a:r>
        </a:p>
      </dgm:t>
    </dgm:pt>
    <dgm:pt modelId="{6F76500E-2AB9-4A51-95F1-7552BA8ABE64}" type="parTrans" cxnId="{8052843C-182C-4917-8B10-FA03EC812BA8}">
      <dgm:prSet/>
      <dgm:spPr/>
      <dgm:t>
        <a:bodyPr/>
        <a:lstStyle/>
        <a:p>
          <a:endParaRPr lang="en-AU"/>
        </a:p>
      </dgm:t>
    </dgm:pt>
    <dgm:pt modelId="{8138D270-48A8-4323-A216-E85B24C3F05D}" type="sibTrans" cxnId="{8052843C-182C-4917-8B10-FA03EC812BA8}">
      <dgm:prSet/>
      <dgm:spPr/>
      <dgm:t>
        <a:bodyPr/>
        <a:lstStyle/>
        <a:p>
          <a:endParaRPr lang="en-AU"/>
        </a:p>
      </dgm:t>
    </dgm:pt>
    <dgm:pt modelId="{92C76113-CDBC-4A65-B81C-C8402B77C048}">
      <dgm:prSet phldrT="[Text]"/>
      <dgm:spPr>
        <a:solidFill>
          <a:schemeClr val="accent2">
            <a:lumMod val="20000"/>
            <a:lumOff val="80000"/>
          </a:schemeClr>
        </a:solidFill>
      </dgm:spPr>
      <dgm:t>
        <a:bodyPr/>
        <a:lstStyle/>
        <a:p>
          <a:r>
            <a:rPr lang="en-AU" dirty="0">
              <a:solidFill>
                <a:schemeClr val="tx1"/>
              </a:solidFill>
            </a:rPr>
            <a:t>Bilateral Element</a:t>
          </a:r>
        </a:p>
      </dgm:t>
    </dgm:pt>
    <dgm:pt modelId="{D773C94B-D126-43D5-A1E3-A656FD3C7ACF}" type="parTrans" cxnId="{973D947C-F52A-4B4F-AFEE-CFCBBCCE117F}">
      <dgm:prSet/>
      <dgm:spPr/>
      <dgm:t>
        <a:bodyPr/>
        <a:lstStyle/>
        <a:p>
          <a:endParaRPr lang="en-AU"/>
        </a:p>
      </dgm:t>
    </dgm:pt>
    <dgm:pt modelId="{DAB333EB-2B95-4893-A0AC-9272E7623BEE}" type="sibTrans" cxnId="{973D947C-F52A-4B4F-AFEE-CFCBBCCE117F}">
      <dgm:prSet/>
      <dgm:spPr/>
      <dgm:t>
        <a:bodyPr/>
        <a:lstStyle/>
        <a:p>
          <a:endParaRPr lang="en-AU"/>
        </a:p>
      </dgm:t>
    </dgm:pt>
    <dgm:pt modelId="{9B56BDF3-0686-410A-BCDF-D7D3E2A81F6B}">
      <dgm:prSet phldrT="[Text]"/>
      <dgm:spPr>
        <a:solidFill>
          <a:schemeClr val="accent2">
            <a:lumMod val="20000"/>
            <a:lumOff val="80000"/>
          </a:schemeClr>
        </a:solidFill>
      </dgm:spPr>
      <dgm:t>
        <a:bodyPr/>
        <a:lstStyle/>
        <a:p>
          <a:r>
            <a:rPr lang="en-AU" dirty="0">
              <a:solidFill>
                <a:schemeClr val="tx1"/>
              </a:solidFill>
            </a:rPr>
            <a:t>Priorities, topics, activities negotiated with bilateral partner countries</a:t>
          </a:r>
        </a:p>
      </dgm:t>
    </dgm:pt>
    <dgm:pt modelId="{DAC140C9-BC4D-42EC-8509-6546A921AAB3}" type="parTrans" cxnId="{FAB933C9-1E74-4BB4-843E-A46268EAA90F}">
      <dgm:prSet/>
      <dgm:spPr/>
      <dgm:t>
        <a:bodyPr/>
        <a:lstStyle/>
        <a:p>
          <a:endParaRPr lang="en-AU"/>
        </a:p>
      </dgm:t>
    </dgm:pt>
    <dgm:pt modelId="{C1242A90-E265-407A-AE2D-57506F1B9F2E}" type="sibTrans" cxnId="{FAB933C9-1E74-4BB4-843E-A46268EAA90F}">
      <dgm:prSet/>
      <dgm:spPr/>
      <dgm:t>
        <a:bodyPr/>
        <a:lstStyle/>
        <a:p>
          <a:endParaRPr lang="en-AU"/>
        </a:p>
      </dgm:t>
    </dgm:pt>
    <dgm:pt modelId="{39636929-506F-4855-92FE-3A888576DA59}" type="pres">
      <dgm:prSet presAssocID="{79B2C918-F858-47B5-932F-1C33B43C88F2}" presName="Name0" presStyleCnt="0">
        <dgm:presLayoutVars>
          <dgm:chPref val="1"/>
          <dgm:dir/>
          <dgm:animOne val="branch"/>
          <dgm:animLvl val="lvl"/>
          <dgm:resizeHandles/>
        </dgm:presLayoutVars>
      </dgm:prSet>
      <dgm:spPr/>
    </dgm:pt>
    <dgm:pt modelId="{7035FD8C-F8C7-409F-B95F-163EDC2917D3}" type="pres">
      <dgm:prSet presAssocID="{30C385B6-7336-4850-B65F-EF0B80649B9C}" presName="vertOne" presStyleCnt="0"/>
      <dgm:spPr/>
    </dgm:pt>
    <dgm:pt modelId="{52F1842F-CFD7-42F3-BBF0-107B150511E5}" type="pres">
      <dgm:prSet presAssocID="{30C385B6-7336-4850-B65F-EF0B80649B9C}" presName="txOne" presStyleLbl="node0" presStyleIdx="0" presStyleCnt="1" custScaleY="47745" custLinFactNeighborX="467" custLinFactNeighborY="-19141">
        <dgm:presLayoutVars>
          <dgm:chPref val="3"/>
        </dgm:presLayoutVars>
      </dgm:prSet>
      <dgm:spPr/>
    </dgm:pt>
    <dgm:pt modelId="{122884E9-03D6-478F-8819-F13CDE0CC53C}" type="pres">
      <dgm:prSet presAssocID="{30C385B6-7336-4850-B65F-EF0B80649B9C}" presName="parTransOne" presStyleCnt="0"/>
      <dgm:spPr/>
    </dgm:pt>
    <dgm:pt modelId="{22AEC05D-B997-4D0A-A01C-29EB7CBD8D20}" type="pres">
      <dgm:prSet presAssocID="{30C385B6-7336-4850-B65F-EF0B80649B9C}" presName="horzOne" presStyleCnt="0"/>
      <dgm:spPr/>
    </dgm:pt>
    <dgm:pt modelId="{A97BAD5F-3C88-428C-9BC5-E64A37097DA3}" type="pres">
      <dgm:prSet presAssocID="{95B820FA-1D3D-4358-B8FC-D08C5E747C69}" presName="vertTwo" presStyleCnt="0"/>
      <dgm:spPr/>
    </dgm:pt>
    <dgm:pt modelId="{687A2946-4597-4830-B9F2-3647A33F41C7}" type="pres">
      <dgm:prSet presAssocID="{95B820FA-1D3D-4358-B8FC-D08C5E747C69}" presName="txTwo" presStyleLbl="node2" presStyleIdx="0" presStyleCnt="2">
        <dgm:presLayoutVars>
          <dgm:chPref val="3"/>
        </dgm:presLayoutVars>
      </dgm:prSet>
      <dgm:spPr/>
    </dgm:pt>
    <dgm:pt modelId="{7CB74220-AEFD-4F66-9C02-4EBEC1207C18}" type="pres">
      <dgm:prSet presAssocID="{95B820FA-1D3D-4358-B8FC-D08C5E747C69}" presName="parTransTwo" presStyleCnt="0"/>
      <dgm:spPr/>
    </dgm:pt>
    <dgm:pt modelId="{DBE849D7-25DB-4448-BBEB-E9B390731A0E}" type="pres">
      <dgm:prSet presAssocID="{95B820FA-1D3D-4358-B8FC-D08C5E747C69}" presName="horzTwo" presStyleCnt="0"/>
      <dgm:spPr/>
    </dgm:pt>
    <dgm:pt modelId="{0D02E323-ECEA-45BC-96E7-822EDE15344E}" type="pres">
      <dgm:prSet presAssocID="{87473B53-1089-46AA-A00F-D15CAA03FA2B}" presName="vertThree" presStyleCnt="0"/>
      <dgm:spPr/>
    </dgm:pt>
    <dgm:pt modelId="{171054F3-B352-441B-BF82-B292D3F9370A}" type="pres">
      <dgm:prSet presAssocID="{87473B53-1089-46AA-A00F-D15CAA03FA2B}" presName="txThree" presStyleLbl="node3" presStyleIdx="0" presStyleCnt="3">
        <dgm:presLayoutVars>
          <dgm:chPref val="3"/>
        </dgm:presLayoutVars>
      </dgm:prSet>
      <dgm:spPr/>
    </dgm:pt>
    <dgm:pt modelId="{6C3F81D1-0677-4480-B5ED-4AAFA1220DA0}" type="pres">
      <dgm:prSet presAssocID="{87473B53-1089-46AA-A00F-D15CAA03FA2B}" presName="horzThree" presStyleCnt="0"/>
      <dgm:spPr/>
    </dgm:pt>
    <dgm:pt modelId="{29258EB0-8063-4266-9F98-E80BCE8CB577}" type="pres">
      <dgm:prSet presAssocID="{17EE702A-D9F4-44D9-940D-02925D180C96}" presName="sibSpaceThree" presStyleCnt="0"/>
      <dgm:spPr/>
    </dgm:pt>
    <dgm:pt modelId="{24545C88-B12D-4B64-A4A0-0C2ECB9ED9B5}" type="pres">
      <dgm:prSet presAssocID="{6BFB716B-4FAF-471B-A68F-1B338C3AFCF0}" presName="vertThree" presStyleCnt="0"/>
      <dgm:spPr/>
    </dgm:pt>
    <dgm:pt modelId="{0AD4CC5C-D0D0-497F-99CD-0D1CFBF47F31}" type="pres">
      <dgm:prSet presAssocID="{6BFB716B-4FAF-471B-A68F-1B338C3AFCF0}" presName="txThree" presStyleLbl="node3" presStyleIdx="1" presStyleCnt="3">
        <dgm:presLayoutVars>
          <dgm:chPref val="3"/>
        </dgm:presLayoutVars>
      </dgm:prSet>
      <dgm:spPr/>
    </dgm:pt>
    <dgm:pt modelId="{6D564574-2F36-41E7-9671-A55D5678CA16}" type="pres">
      <dgm:prSet presAssocID="{6BFB716B-4FAF-471B-A68F-1B338C3AFCF0}" presName="horzThree" presStyleCnt="0"/>
      <dgm:spPr/>
    </dgm:pt>
    <dgm:pt modelId="{2CA97B90-483A-431C-B9CB-6679465CEEA9}" type="pres">
      <dgm:prSet presAssocID="{1E2E54D0-FAE1-45AB-AE3F-0D504CC97C5D}" presName="sibSpaceTwo" presStyleCnt="0"/>
      <dgm:spPr/>
    </dgm:pt>
    <dgm:pt modelId="{A1E2BC86-4239-42CC-8FC6-B2DBDE2179B3}" type="pres">
      <dgm:prSet presAssocID="{92C76113-CDBC-4A65-B81C-C8402B77C048}" presName="vertTwo" presStyleCnt="0"/>
      <dgm:spPr/>
    </dgm:pt>
    <dgm:pt modelId="{496AC083-30F3-43B0-B12F-432095728597}" type="pres">
      <dgm:prSet presAssocID="{92C76113-CDBC-4A65-B81C-C8402B77C048}" presName="txTwo" presStyleLbl="node2" presStyleIdx="1" presStyleCnt="2">
        <dgm:presLayoutVars>
          <dgm:chPref val="3"/>
        </dgm:presLayoutVars>
      </dgm:prSet>
      <dgm:spPr/>
    </dgm:pt>
    <dgm:pt modelId="{6A156614-B3E7-405E-A4EA-8D12B0EEAE9E}" type="pres">
      <dgm:prSet presAssocID="{92C76113-CDBC-4A65-B81C-C8402B77C048}" presName="parTransTwo" presStyleCnt="0"/>
      <dgm:spPr/>
    </dgm:pt>
    <dgm:pt modelId="{7FA0CD5A-E20B-4921-9359-D006FF1F06D3}" type="pres">
      <dgm:prSet presAssocID="{92C76113-CDBC-4A65-B81C-C8402B77C048}" presName="horzTwo" presStyleCnt="0"/>
      <dgm:spPr/>
    </dgm:pt>
    <dgm:pt modelId="{C4CFB1B1-1EA8-4851-ACE0-5DF57E03A221}" type="pres">
      <dgm:prSet presAssocID="{9B56BDF3-0686-410A-BCDF-D7D3E2A81F6B}" presName="vertThree" presStyleCnt="0"/>
      <dgm:spPr/>
    </dgm:pt>
    <dgm:pt modelId="{251F0C8D-06D9-4EE4-A571-42B35BC99CAE}" type="pres">
      <dgm:prSet presAssocID="{9B56BDF3-0686-410A-BCDF-D7D3E2A81F6B}" presName="txThree" presStyleLbl="node3" presStyleIdx="2" presStyleCnt="3">
        <dgm:presLayoutVars>
          <dgm:chPref val="3"/>
        </dgm:presLayoutVars>
      </dgm:prSet>
      <dgm:spPr/>
    </dgm:pt>
    <dgm:pt modelId="{50A945EC-25E6-423A-9B80-757A09C234C9}" type="pres">
      <dgm:prSet presAssocID="{9B56BDF3-0686-410A-BCDF-D7D3E2A81F6B}" presName="horzThree" presStyleCnt="0"/>
      <dgm:spPr/>
    </dgm:pt>
  </dgm:ptLst>
  <dgm:cxnLst>
    <dgm:cxn modelId="{442E1006-1397-4B2C-B0C4-A76A1FC6A67F}" srcId="{30C385B6-7336-4850-B65F-EF0B80649B9C}" destId="{95B820FA-1D3D-4358-B8FC-D08C5E747C69}" srcOrd="0" destOrd="0" parTransId="{FF8929D3-D0D7-45FF-87D2-620B3C7A6E00}" sibTransId="{1E2E54D0-FAE1-45AB-AE3F-0D504CC97C5D}"/>
    <dgm:cxn modelId="{8052843C-182C-4917-8B10-FA03EC812BA8}" srcId="{95B820FA-1D3D-4358-B8FC-D08C5E747C69}" destId="{6BFB716B-4FAF-471B-A68F-1B338C3AFCF0}" srcOrd="1" destOrd="0" parTransId="{6F76500E-2AB9-4A51-95F1-7552BA8ABE64}" sibTransId="{8138D270-48A8-4323-A216-E85B24C3F05D}"/>
    <dgm:cxn modelId="{9EAB9760-3072-4E7A-8835-D3DE17B2ADB4}" type="presOf" srcId="{92C76113-CDBC-4A65-B81C-C8402B77C048}" destId="{496AC083-30F3-43B0-B12F-432095728597}" srcOrd="0" destOrd="0" presId="urn:microsoft.com/office/officeart/2005/8/layout/hierarchy4"/>
    <dgm:cxn modelId="{C69E5676-25D4-40F8-BBA4-2B6DCF5B4524}" type="presOf" srcId="{9B56BDF3-0686-410A-BCDF-D7D3E2A81F6B}" destId="{251F0C8D-06D9-4EE4-A571-42B35BC99CAE}" srcOrd="0" destOrd="0" presId="urn:microsoft.com/office/officeart/2005/8/layout/hierarchy4"/>
    <dgm:cxn modelId="{973D947C-F52A-4B4F-AFEE-CFCBBCCE117F}" srcId="{30C385B6-7336-4850-B65F-EF0B80649B9C}" destId="{92C76113-CDBC-4A65-B81C-C8402B77C048}" srcOrd="1" destOrd="0" parTransId="{D773C94B-D126-43D5-A1E3-A656FD3C7ACF}" sibTransId="{DAB333EB-2B95-4893-A0AC-9272E7623BEE}"/>
    <dgm:cxn modelId="{60B6D090-BD13-450F-8E80-5058461F46AD}" type="presOf" srcId="{79B2C918-F858-47B5-932F-1C33B43C88F2}" destId="{39636929-506F-4855-92FE-3A888576DA59}" srcOrd="0" destOrd="0" presId="urn:microsoft.com/office/officeart/2005/8/layout/hierarchy4"/>
    <dgm:cxn modelId="{D1503A91-6189-495C-861A-8F76853096D9}" type="presOf" srcId="{30C385B6-7336-4850-B65F-EF0B80649B9C}" destId="{52F1842F-CFD7-42F3-BBF0-107B150511E5}" srcOrd="0" destOrd="0" presId="urn:microsoft.com/office/officeart/2005/8/layout/hierarchy4"/>
    <dgm:cxn modelId="{D618AF9E-96A0-4826-8291-234A9E3ACDC3}" type="presOf" srcId="{6BFB716B-4FAF-471B-A68F-1B338C3AFCF0}" destId="{0AD4CC5C-D0D0-497F-99CD-0D1CFBF47F31}" srcOrd="0" destOrd="0" presId="urn:microsoft.com/office/officeart/2005/8/layout/hierarchy4"/>
    <dgm:cxn modelId="{35141BB5-3637-49A3-AEE7-8D3E883075DD}" srcId="{79B2C918-F858-47B5-932F-1C33B43C88F2}" destId="{30C385B6-7336-4850-B65F-EF0B80649B9C}" srcOrd="0" destOrd="0" parTransId="{7F9FBC88-FA74-4697-843F-07347AD18AB4}" sibTransId="{27F2F3C2-FFF9-4D68-ABE5-98BB6CB97944}"/>
    <dgm:cxn modelId="{FAB933C9-1E74-4BB4-843E-A46268EAA90F}" srcId="{92C76113-CDBC-4A65-B81C-C8402B77C048}" destId="{9B56BDF3-0686-410A-BCDF-D7D3E2A81F6B}" srcOrd="0" destOrd="0" parTransId="{DAC140C9-BC4D-42EC-8509-6546A921AAB3}" sibTransId="{C1242A90-E265-407A-AE2D-57506F1B9F2E}"/>
    <dgm:cxn modelId="{1FE7ADD2-732B-47F9-9DCC-9ADD83482A30}" type="presOf" srcId="{95B820FA-1D3D-4358-B8FC-D08C5E747C69}" destId="{687A2946-4597-4830-B9F2-3647A33F41C7}" srcOrd="0" destOrd="0" presId="urn:microsoft.com/office/officeart/2005/8/layout/hierarchy4"/>
    <dgm:cxn modelId="{07CEE4E8-122D-44A8-BAB6-BC6644C8E850}" srcId="{95B820FA-1D3D-4358-B8FC-D08C5E747C69}" destId="{87473B53-1089-46AA-A00F-D15CAA03FA2B}" srcOrd="0" destOrd="0" parTransId="{0AAF3D4B-5F34-4581-995D-B6A086353ED1}" sibTransId="{17EE702A-D9F4-44D9-940D-02925D180C96}"/>
    <dgm:cxn modelId="{5C5304F8-080B-435E-B817-C8465125D257}" type="presOf" srcId="{87473B53-1089-46AA-A00F-D15CAA03FA2B}" destId="{171054F3-B352-441B-BF82-B292D3F9370A}" srcOrd="0" destOrd="0" presId="urn:microsoft.com/office/officeart/2005/8/layout/hierarchy4"/>
    <dgm:cxn modelId="{7D92059E-643A-4892-850B-3071554CC3A0}" type="presParOf" srcId="{39636929-506F-4855-92FE-3A888576DA59}" destId="{7035FD8C-F8C7-409F-B95F-163EDC2917D3}" srcOrd="0" destOrd="0" presId="urn:microsoft.com/office/officeart/2005/8/layout/hierarchy4"/>
    <dgm:cxn modelId="{E9C7F8FF-813D-40E1-A527-7DB42B57674D}" type="presParOf" srcId="{7035FD8C-F8C7-409F-B95F-163EDC2917D3}" destId="{52F1842F-CFD7-42F3-BBF0-107B150511E5}" srcOrd="0" destOrd="0" presId="urn:microsoft.com/office/officeart/2005/8/layout/hierarchy4"/>
    <dgm:cxn modelId="{60A0574E-D760-44E5-BED4-6A01B08E30B1}" type="presParOf" srcId="{7035FD8C-F8C7-409F-B95F-163EDC2917D3}" destId="{122884E9-03D6-478F-8819-F13CDE0CC53C}" srcOrd="1" destOrd="0" presId="urn:microsoft.com/office/officeart/2005/8/layout/hierarchy4"/>
    <dgm:cxn modelId="{7BDDB0FD-9BEF-43C6-AD99-FA4271CB2AA1}" type="presParOf" srcId="{7035FD8C-F8C7-409F-B95F-163EDC2917D3}" destId="{22AEC05D-B997-4D0A-A01C-29EB7CBD8D20}" srcOrd="2" destOrd="0" presId="urn:microsoft.com/office/officeart/2005/8/layout/hierarchy4"/>
    <dgm:cxn modelId="{1FA99B22-741F-4AA3-A0A6-013275519F41}" type="presParOf" srcId="{22AEC05D-B997-4D0A-A01C-29EB7CBD8D20}" destId="{A97BAD5F-3C88-428C-9BC5-E64A37097DA3}" srcOrd="0" destOrd="0" presId="urn:microsoft.com/office/officeart/2005/8/layout/hierarchy4"/>
    <dgm:cxn modelId="{528EFEC7-3CCA-4AC5-BD8E-9C203ABEAADD}" type="presParOf" srcId="{A97BAD5F-3C88-428C-9BC5-E64A37097DA3}" destId="{687A2946-4597-4830-B9F2-3647A33F41C7}" srcOrd="0" destOrd="0" presId="urn:microsoft.com/office/officeart/2005/8/layout/hierarchy4"/>
    <dgm:cxn modelId="{99166E79-B1C9-4373-ACF6-6CCF86D8E565}" type="presParOf" srcId="{A97BAD5F-3C88-428C-9BC5-E64A37097DA3}" destId="{7CB74220-AEFD-4F66-9C02-4EBEC1207C18}" srcOrd="1" destOrd="0" presId="urn:microsoft.com/office/officeart/2005/8/layout/hierarchy4"/>
    <dgm:cxn modelId="{CCC67F8C-8E87-4D93-BBFF-18C10EF1F8DB}" type="presParOf" srcId="{A97BAD5F-3C88-428C-9BC5-E64A37097DA3}" destId="{DBE849D7-25DB-4448-BBEB-E9B390731A0E}" srcOrd="2" destOrd="0" presId="urn:microsoft.com/office/officeart/2005/8/layout/hierarchy4"/>
    <dgm:cxn modelId="{4629D58E-BFAB-4D69-8CF3-686967C5D71D}" type="presParOf" srcId="{DBE849D7-25DB-4448-BBEB-E9B390731A0E}" destId="{0D02E323-ECEA-45BC-96E7-822EDE15344E}" srcOrd="0" destOrd="0" presId="urn:microsoft.com/office/officeart/2005/8/layout/hierarchy4"/>
    <dgm:cxn modelId="{CD6C154E-20B3-4508-A925-EE5CC74939F0}" type="presParOf" srcId="{0D02E323-ECEA-45BC-96E7-822EDE15344E}" destId="{171054F3-B352-441B-BF82-B292D3F9370A}" srcOrd="0" destOrd="0" presId="urn:microsoft.com/office/officeart/2005/8/layout/hierarchy4"/>
    <dgm:cxn modelId="{1A278E6C-BDC6-4452-B023-26BDBA63D7A9}" type="presParOf" srcId="{0D02E323-ECEA-45BC-96E7-822EDE15344E}" destId="{6C3F81D1-0677-4480-B5ED-4AAFA1220DA0}" srcOrd="1" destOrd="0" presId="urn:microsoft.com/office/officeart/2005/8/layout/hierarchy4"/>
    <dgm:cxn modelId="{10AF7797-2BA7-49DF-8B64-163F38DDE136}" type="presParOf" srcId="{DBE849D7-25DB-4448-BBEB-E9B390731A0E}" destId="{29258EB0-8063-4266-9F98-E80BCE8CB577}" srcOrd="1" destOrd="0" presId="urn:microsoft.com/office/officeart/2005/8/layout/hierarchy4"/>
    <dgm:cxn modelId="{9E62167E-69A6-4E96-ABAE-AE683BCB127F}" type="presParOf" srcId="{DBE849D7-25DB-4448-BBEB-E9B390731A0E}" destId="{24545C88-B12D-4B64-A4A0-0C2ECB9ED9B5}" srcOrd="2" destOrd="0" presId="urn:microsoft.com/office/officeart/2005/8/layout/hierarchy4"/>
    <dgm:cxn modelId="{FD171AAF-C72B-483F-A30A-8C894CE9A5FF}" type="presParOf" srcId="{24545C88-B12D-4B64-A4A0-0C2ECB9ED9B5}" destId="{0AD4CC5C-D0D0-497F-99CD-0D1CFBF47F31}" srcOrd="0" destOrd="0" presId="urn:microsoft.com/office/officeart/2005/8/layout/hierarchy4"/>
    <dgm:cxn modelId="{8D2D8976-E92F-4A25-862E-AB8F715AFA7D}" type="presParOf" srcId="{24545C88-B12D-4B64-A4A0-0C2ECB9ED9B5}" destId="{6D564574-2F36-41E7-9671-A55D5678CA16}" srcOrd="1" destOrd="0" presId="urn:microsoft.com/office/officeart/2005/8/layout/hierarchy4"/>
    <dgm:cxn modelId="{C82B3824-2B16-4B0E-91C0-72DF66ADC620}" type="presParOf" srcId="{22AEC05D-B997-4D0A-A01C-29EB7CBD8D20}" destId="{2CA97B90-483A-431C-B9CB-6679465CEEA9}" srcOrd="1" destOrd="0" presId="urn:microsoft.com/office/officeart/2005/8/layout/hierarchy4"/>
    <dgm:cxn modelId="{49248E66-FB7D-4892-B64A-8C174FF0FDA0}" type="presParOf" srcId="{22AEC05D-B997-4D0A-A01C-29EB7CBD8D20}" destId="{A1E2BC86-4239-42CC-8FC6-B2DBDE2179B3}" srcOrd="2" destOrd="0" presId="urn:microsoft.com/office/officeart/2005/8/layout/hierarchy4"/>
    <dgm:cxn modelId="{D52C93FA-64D6-40AD-BF00-9656C3454182}" type="presParOf" srcId="{A1E2BC86-4239-42CC-8FC6-B2DBDE2179B3}" destId="{496AC083-30F3-43B0-B12F-432095728597}" srcOrd="0" destOrd="0" presId="urn:microsoft.com/office/officeart/2005/8/layout/hierarchy4"/>
    <dgm:cxn modelId="{0933253E-CAD0-4373-AA15-6FA7EF93D65E}" type="presParOf" srcId="{A1E2BC86-4239-42CC-8FC6-B2DBDE2179B3}" destId="{6A156614-B3E7-405E-A4EA-8D12B0EEAE9E}" srcOrd="1" destOrd="0" presId="urn:microsoft.com/office/officeart/2005/8/layout/hierarchy4"/>
    <dgm:cxn modelId="{9F2953BD-B46E-461B-8FBF-315E02D70833}" type="presParOf" srcId="{A1E2BC86-4239-42CC-8FC6-B2DBDE2179B3}" destId="{7FA0CD5A-E20B-4921-9359-D006FF1F06D3}" srcOrd="2" destOrd="0" presId="urn:microsoft.com/office/officeart/2005/8/layout/hierarchy4"/>
    <dgm:cxn modelId="{C73A221E-9B74-4E30-9050-A669B5B573AB}" type="presParOf" srcId="{7FA0CD5A-E20B-4921-9359-D006FF1F06D3}" destId="{C4CFB1B1-1EA8-4851-ACE0-5DF57E03A221}" srcOrd="0" destOrd="0" presId="urn:microsoft.com/office/officeart/2005/8/layout/hierarchy4"/>
    <dgm:cxn modelId="{1546C561-7544-43AA-B79B-27D408C3AB84}" type="presParOf" srcId="{C4CFB1B1-1EA8-4851-ACE0-5DF57E03A221}" destId="{251F0C8D-06D9-4EE4-A571-42B35BC99CAE}" srcOrd="0" destOrd="0" presId="urn:microsoft.com/office/officeart/2005/8/layout/hierarchy4"/>
    <dgm:cxn modelId="{557BC418-5811-4DED-87AC-F9641FE704CB}" type="presParOf" srcId="{C4CFB1B1-1EA8-4851-ACE0-5DF57E03A221}" destId="{50A945EC-25E6-423A-9B80-757A09C234C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3B52F-78BD-4C45-8DCA-A0356AC4C5B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C39E073A-2EDD-49FC-B111-CC52FFDE34B4}">
      <dgm:prSet phldrT="[Text]" custT="1"/>
      <dgm:spPr>
        <a:solidFill>
          <a:schemeClr val="bg1"/>
        </a:solidFill>
      </dgm:spPr>
      <dgm:t>
        <a:bodyPr/>
        <a:lstStyle/>
        <a:p>
          <a:r>
            <a:rPr lang="en-AU" sz="1200" b="1" dirty="0">
              <a:solidFill>
                <a:schemeClr val="tx1"/>
              </a:solidFill>
            </a:rPr>
            <a:t>143</a:t>
          </a:r>
          <a:br>
            <a:rPr lang="en-AU" sz="1200" b="1" dirty="0">
              <a:solidFill>
                <a:schemeClr val="tx1"/>
              </a:solidFill>
            </a:rPr>
          </a:br>
          <a:r>
            <a:rPr lang="en-AU" sz="900" b="0" dirty="0">
              <a:solidFill>
                <a:schemeClr val="tx1"/>
              </a:solidFill>
            </a:rPr>
            <a:t>Collaborative Research Projects over </a:t>
          </a:r>
          <a:r>
            <a:rPr lang="en-AU" sz="900" b="1" dirty="0">
              <a:solidFill>
                <a:schemeClr val="tx1"/>
              </a:solidFill>
            </a:rPr>
            <a:t>14 </a:t>
          </a:r>
          <a:r>
            <a:rPr lang="en-AU" sz="900" b="0" dirty="0">
              <a:solidFill>
                <a:schemeClr val="tx1"/>
              </a:solidFill>
            </a:rPr>
            <a:t>rounds</a:t>
          </a:r>
          <a:endParaRPr lang="en-AU" sz="1200" b="1" dirty="0">
            <a:solidFill>
              <a:schemeClr val="tx1"/>
            </a:solidFill>
          </a:endParaRPr>
        </a:p>
      </dgm:t>
    </dgm:pt>
    <dgm:pt modelId="{611C2811-036D-41DE-824B-2FAFFBA227D7}" type="parTrans" cxnId="{ADBF75AD-1056-45B2-8F8D-36CF5E314A36}">
      <dgm:prSet/>
      <dgm:spPr/>
      <dgm:t>
        <a:bodyPr/>
        <a:lstStyle/>
        <a:p>
          <a:endParaRPr lang="en-AU"/>
        </a:p>
      </dgm:t>
    </dgm:pt>
    <dgm:pt modelId="{4B9B2D7F-B805-4AC1-9A84-30D49451E469}" type="sibTrans" cxnId="{ADBF75AD-1056-45B2-8F8D-36CF5E314A36}">
      <dgm:prSet/>
      <dgm:spPr>
        <a:solidFill>
          <a:schemeClr val="tx2"/>
        </a:solidFill>
      </dgm:spPr>
      <dgm:t>
        <a:bodyPr/>
        <a:lstStyle/>
        <a:p>
          <a:r>
            <a:rPr lang="en-AU" dirty="0"/>
            <a:t>Established</a:t>
          </a:r>
          <a:br>
            <a:rPr lang="en-AU" dirty="0"/>
          </a:br>
          <a:r>
            <a:rPr lang="en-AU" b="1" dirty="0"/>
            <a:t>2006</a:t>
          </a:r>
          <a:endParaRPr lang="en-AU" dirty="0"/>
        </a:p>
      </dgm:t>
    </dgm:pt>
    <dgm:pt modelId="{043B52C6-7A71-4867-B0E7-A2391DCA59E9}">
      <dgm:prSet phldrT="[Text]" phldr="1"/>
      <dgm:spPr/>
      <dgm:t>
        <a:bodyPr/>
        <a:lstStyle/>
        <a:p>
          <a:endParaRPr lang="en-AU"/>
        </a:p>
      </dgm:t>
    </dgm:pt>
    <dgm:pt modelId="{0BBDC40E-23E9-46C6-9592-4BACD9575D3B}" type="parTrans" cxnId="{79CBF3BB-3A18-4D33-9488-9B1269A3FB58}">
      <dgm:prSet/>
      <dgm:spPr/>
      <dgm:t>
        <a:bodyPr/>
        <a:lstStyle/>
        <a:p>
          <a:endParaRPr lang="en-AU"/>
        </a:p>
      </dgm:t>
    </dgm:pt>
    <dgm:pt modelId="{1F27A39E-E5CE-4266-A01A-A4E18B3A9785}" type="sibTrans" cxnId="{79CBF3BB-3A18-4D33-9488-9B1269A3FB58}">
      <dgm:prSet/>
      <dgm:spPr/>
      <dgm:t>
        <a:bodyPr/>
        <a:lstStyle/>
        <a:p>
          <a:endParaRPr lang="en-AU"/>
        </a:p>
      </dgm:t>
    </dgm:pt>
    <dgm:pt modelId="{0E8E8EB3-26AB-417C-A3B3-D32672D9C1F8}">
      <dgm:prSet phldrT="[Text]"/>
      <dgm:spPr>
        <a:solidFill>
          <a:schemeClr val="bg1"/>
        </a:solidFill>
      </dgm:spPr>
      <dgm:t>
        <a:bodyPr/>
        <a:lstStyle/>
        <a:p>
          <a:r>
            <a:rPr lang="en-AU" b="1" dirty="0">
              <a:solidFill>
                <a:schemeClr val="tx1"/>
              </a:solidFill>
            </a:rPr>
            <a:t>368 </a:t>
          </a:r>
          <a:br>
            <a:rPr lang="en-AU" b="1" dirty="0">
              <a:solidFill>
                <a:schemeClr val="tx1"/>
              </a:solidFill>
            </a:rPr>
          </a:br>
          <a:r>
            <a:rPr lang="en-AU" b="0" dirty="0">
              <a:solidFill>
                <a:schemeClr val="tx1"/>
              </a:solidFill>
            </a:rPr>
            <a:t>collaborative research projects, workshops &amp; fellowships</a:t>
          </a:r>
          <a:endParaRPr lang="en-AU" b="1" dirty="0">
            <a:solidFill>
              <a:schemeClr val="tx1"/>
            </a:solidFill>
          </a:endParaRPr>
        </a:p>
      </dgm:t>
    </dgm:pt>
    <dgm:pt modelId="{B1FB1A61-1291-4039-8316-39265DAE8874}" type="parTrans" cxnId="{18A262E6-4351-48D1-A528-DD79B8D2D6A3}">
      <dgm:prSet/>
      <dgm:spPr/>
      <dgm:t>
        <a:bodyPr/>
        <a:lstStyle/>
        <a:p>
          <a:endParaRPr lang="en-AU"/>
        </a:p>
      </dgm:t>
    </dgm:pt>
    <dgm:pt modelId="{D70BDCAD-44AB-4D49-A5E3-AA601FA0671C}" type="sibTrans" cxnId="{18A262E6-4351-48D1-A528-DD79B8D2D6A3}">
      <dgm:prSet custT="1"/>
      <dgm:spPr>
        <a:solidFill>
          <a:schemeClr val="bg1"/>
        </a:solidFill>
      </dgm:spPr>
      <dgm:t>
        <a:bodyPr/>
        <a:lstStyle/>
        <a:p>
          <a:r>
            <a:rPr lang="en-AU" sz="1200" b="1" dirty="0">
              <a:solidFill>
                <a:schemeClr val="tx1"/>
              </a:solidFill>
            </a:rPr>
            <a:t>181 </a:t>
          </a:r>
          <a:br>
            <a:rPr lang="en-AU" sz="1200" b="1" dirty="0">
              <a:solidFill>
                <a:schemeClr val="tx1"/>
              </a:solidFill>
            </a:rPr>
          </a:br>
          <a:r>
            <a:rPr lang="en-AU" sz="1100" b="0" dirty="0">
              <a:solidFill>
                <a:schemeClr val="tx1"/>
              </a:solidFill>
            </a:rPr>
            <a:t>Early and Mid-Career Fellowships</a:t>
          </a:r>
          <a:endParaRPr lang="en-AU" sz="1200" b="0" dirty="0">
            <a:solidFill>
              <a:schemeClr val="tx1"/>
            </a:solidFill>
          </a:endParaRPr>
        </a:p>
      </dgm:t>
    </dgm:pt>
    <dgm:pt modelId="{591AB7F5-A9F2-4C8C-BFC4-00C6769B12FD}">
      <dgm:prSet phldrT="[Text]" custT="1"/>
      <dgm:spPr>
        <a:solidFill>
          <a:schemeClr val="tx2"/>
        </a:solidFill>
      </dgm:spPr>
      <dgm:t>
        <a:bodyPr/>
        <a:lstStyle/>
        <a:p>
          <a:r>
            <a:rPr lang="en-AU" sz="900" b="1" dirty="0"/>
            <a:t>95%</a:t>
          </a:r>
          <a:br>
            <a:rPr lang="en-AU" sz="800" b="1" dirty="0"/>
          </a:br>
          <a:r>
            <a:rPr lang="en-AU" sz="800" b="1" dirty="0"/>
            <a:t> </a:t>
          </a:r>
          <a:r>
            <a:rPr lang="en-AU" sz="800" b="0" dirty="0"/>
            <a:t>of surveyed successful applicants believed the AISRF strengthened their Indian partnerships</a:t>
          </a:r>
          <a:r>
            <a:rPr lang="en-AU" sz="700" b="0" dirty="0"/>
            <a:t>.</a:t>
          </a:r>
        </a:p>
      </dgm:t>
    </dgm:pt>
    <dgm:pt modelId="{8586B19F-D4B0-4168-976D-B99020CF9812}" type="parTrans" cxnId="{6C4578EE-5691-4959-9BD3-507D729FFF89}">
      <dgm:prSet/>
      <dgm:spPr/>
      <dgm:t>
        <a:bodyPr/>
        <a:lstStyle/>
        <a:p>
          <a:endParaRPr lang="en-AU"/>
        </a:p>
      </dgm:t>
    </dgm:pt>
    <dgm:pt modelId="{508F9220-4368-4830-875A-09C47814D352}" type="sibTrans" cxnId="{6C4578EE-5691-4959-9BD3-507D729FFF89}">
      <dgm:prSet/>
      <dgm:spPr>
        <a:solidFill>
          <a:schemeClr val="bg1"/>
        </a:solidFill>
      </dgm:spPr>
      <dgm:t>
        <a:bodyPr/>
        <a:lstStyle/>
        <a:p>
          <a:r>
            <a:rPr lang="en-AU" dirty="0">
              <a:solidFill>
                <a:schemeClr val="tx1"/>
              </a:solidFill>
            </a:rPr>
            <a:t>Over </a:t>
          </a:r>
          <a:r>
            <a:rPr lang="en-AU" b="1" dirty="0">
              <a:solidFill>
                <a:schemeClr val="tx1"/>
              </a:solidFill>
            </a:rPr>
            <a:t>$100m </a:t>
          </a:r>
          <a:r>
            <a:rPr lang="en-AU" b="0" dirty="0">
              <a:solidFill>
                <a:schemeClr val="tx1"/>
              </a:solidFill>
            </a:rPr>
            <a:t>committed to the AISRF over 18 years (2006-24)</a:t>
          </a:r>
        </a:p>
      </dgm:t>
    </dgm:pt>
    <dgm:pt modelId="{FCA054C9-9F3E-46F0-9417-1521CBAFAE50}" type="pres">
      <dgm:prSet presAssocID="{ABA3B52F-78BD-4C45-8DCA-A0356AC4C5BB}" presName="Name0" presStyleCnt="0">
        <dgm:presLayoutVars>
          <dgm:chMax/>
          <dgm:chPref/>
          <dgm:dir/>
          <dgm:animLvl val="lvl"/>
        </dgm:presLayoutVars>
      </dgm:prSet>
      <dgm:spPr/>
    </dgm:pt>
    <dgm:pt modelId="{E6F019E1-42D6-4808-8A80-D9636360C22E}" type="pres">
      <dgm:prSet presAssocID="{C39E073A-2EDD-49FC-B111-CC52FFDE34B4}" presName="composite" presStyleCnt="0"/>
      <dgm:spPr/>
    </dgm:pt>
    <dgm:pt modelId="{661FFFC4-DCBB-4F29-9616-B167C7BA7F65}" type="pres">
      <dgm:prSet presAssocID="{C39E073A-2EDD-49FC-B111-CC52FFDE34B4}" presName="Parent1" presStyleLbl="node1" presStyleIdx="0" presStyleCnt="6" custLinFactX="-7963" custLinFactNeighborX="-100000" custLinFactNeighborY="23495">
        <dgm:presLayoutVars>
          <dgm:chMax val="1"/>
          <dgm:chPref val="1"/>
          <dgm:bulletEnabled val="1"/>
        </dgm:presLayoutVars>
      </dgm:prSet>
      <dgm:spPr/>
    </dgm:pt>
    <dgm:pt modelId="{A85A11A6-7E5B-45AC-8681-193BEE69ACE1}" type="pres">
      <dgm:prSet presAssocID="{C39E073A-2EDD-49FC-B111-CC52FFDE34B4}" presName="Childtext1" presStyleLbl="revTx" presStyleIdx="0" presStyleCnt="3">
        <dgm:presLayoutVars>
          <dgm:chMax val="0"/>
          <dgm:chPref val="0"/>
          <dgm:bulletEnabled val="1"/>
        </dgm:presLayoutVars>
      </dgm:prSet>
      <dgm:spPr/>
    </dgm:pt>
    <dgm:pt modelId="{C570AE26-C01A-46E0-BE58-DD4E7D7FC398}" type="pres">
      <dgm:prSet presAssocID="{C39E073A-2EDD-49FC-B111-CC52FFDE34B4}" presName="BalanceSpacing" presStyleCnt="0"/>
      <dgm:spPr/>
    </dgm:pt>
    <dgm:pt modelId="{9177A68E-0668-4068-937F-DC7764B99841}" type="pres">
      <dgm:prSet presAssocID="{C39E073A-2EDD-49FC-B111-CC52FFDE34B4}" presName="BalanceSpacing1" presStyleCnt="0"/>
      <dgm:spPr/>
    </dgm:pt>
    <dgm:pt modelId="{7902B77F-8B53-4D68-AB94-18753EC92548}" type="pres">
      <dgm:prSet presAssocID="{4B9B2D7F-B805-4AC1-9A84-30D49451E469}" presName="Accent1Text" presStyleLbl="node1" presStyleIdx="1" presStyleCnt="6" custLinFactNeighborX="-99963" custLinFactNeighborY="81334"/>
      <dgm:spPr/>
    </dgm:pt>
    <dgm:pt modelId="{14CC99D4-1018-42AE-9BD1-66548149D002}" type="pres">
      <dgm:prSet presAssocID="{4B9B2D7F-B805-4AC1-9A84-30D49451E469}" presName="spaceBetweenRectangles" presStyleCnt="0"/>
      <dgm:spPr/>
    </dgm:pt>
    <dgm:pt modelId="{FD46BA95-0EF4-41B2-8651-3BDC546E7609}" type="pres">
      <dgm:prSet presAssocID="{0E8E8EB3-26AB-417C-A3B3-D32672D9C1F8}" presName="composite" presStyleCnt="0"/>
      <dgm:spPr/>
    </dgm:pt>
    <dgm:pt modelId="{D0474999-9865-4CBE-81DF-31B7D69157CF}" type="pres">
      <dgm:prSet presAssocID="{0E8E8EB3-26AB-417C-A3B3-D32672D9C1F8}" presName="Parent1" presStyleLbl="node1" presStyleIdx="2" presStyleCnt="6" custLinFactNeighborX="-53756" custLinFactNeighborY="51407">
        <dgm:presLayoutVars>
          <dgm:chMax val="1"/>
          <dgm:chPref val="1"/>
          <dgm:bulletEnabled val="1"/>
        </dgm:presLayoutVars>
      </dgm:prSet>
      <dgm:spPr/>
    </dgm:pt>
    <dgm:pt modelId="{D25C047C-20A8-41ED-885B-859955481F8C}" type="pres">
      <dgm:prSet presAssocID="{0E8E8EB3-26AB-417C-A3B3-D32672D9C1F8}" presName="Childtext1" presStyleLbl="revTx" presStyleIdx="1" presStyleCnt="3">
        <dgm:presLayoutVars>
          <dgm:chMax val="0"/>
          <dgm:chPref val="0"/>
          <dgm:bulletEnabled val="1"/>
        </dgm:presLayoutVars>
      </dgm:prSet>
      <dgm:spPr/>
    </dgm:pt>
    <dgm:pt modelId="{140C09A2-6CC4-46B4-89BB-2110F7D4A67E}" type="pres">
      <dgm:prSet presAssocID="{0E8E8EB3-26AB-417C-A3B3-D32672D9C1F8}" presName="BalanceSpacing" presStyleCnt="0"/>
      <dgm:spPr/>
    </dgm:pt>
    <dgm:pt modelId="{2654BE0C-DA36-4759-8E49-BB64A21EBFA1}" type="pres">
      <dgm:prSet presAssocID="{0E8E8EB3-26AB-417C-A3B3-D32672D9C1F8}" presName="BalanceSpacing1" presStyleCnt="0"/>
      <dgm:spPr/>
    </dgm:pt>
    <dgm:pt modelId="{D9AD247B-3DAE-4202-9A89-A35F41447964}" type="pres">
      <dgm:prSet presAssocID="{D70BDCAD-44AB-4D49-A5E3-AA601FA0671C}" presName="Accent1Text" presStyleLbl="node1" presStyleIdx="3" presStyleCnt="6" custLinFactNeighborX="35986" custLinFactNeighborY="-57516"/>
      <dgm:spPr/>
    </dgm:pt>
    <dgm:pt modelId="{988A38C3-BAA4-477F-8D8C-73B54BBB1E21}" type="pres">
      <dgm:prSet presAssocID="{D70BDCAD-44AB-4D49-A5E3-AA601FA0671C}" presName="spaceBetweenRectangles" presStyleCnt="0"/>
      <dgm:spPr/>
    </dgm:pt>
    <dgm:pt modelId="{CA316139-A827-4679-80DD-C58236C16D9E}" type="pres">
      <dgm:prSet presAssocID="{591AB7F5-A9F2-4C8C-BFC4-00C6769B12FD}" presName="composite" presStyleCnt="0"/>
      <dgm:spPr/>
    </dgm:pt>
    <dgm:pt modelId="{84840559-3394-4545-A7FF-A90D8E8CC6CC}" type="pres">
      <dgm:prSet presAssocID="{591AB7F5-A9F2-4C8C-BFC4-00C6769B12FD}" presName="Parent1" presStyleLbl="node1" presStyleIdx="4" presStyleCnt="6" custLinFactNeighborX="90559" custLinFactNeighborY="-33945">
        <dgm:presLayoutVars>
          <dgm:chMax val="1"/>
          <dgm:chPref val="1"/>
          <dgm:bulletEnabled val="1"/>
        </dgm:presLayoutVars>
      </dgm:prSet>
      <dgm:spPr/>
    </dgm:pt>
    <dgm:pt modelId="{91ED9D2D-B872-4D36-BD35-556765D100DF}" type="pres">
      <dgm:prSet presAssocID="{591AB7F5-A9F2-4C8C-BFC4-00C6769B12FD}" presName="Childtext1" presStyleLbl="revTx" presStyleIdx="2" presStyleCnt="3">
        <dgm:presLayoutVars>
          <dgm:chMax val="0"/>
          <dgm:chPref val="0"/>
          <dgm:bulletEnabled val="1"/>
        </dgm:presLayoutVars>
      </dgm:prSet>
      <dgm:spPr/>
    </dgm:pt>
    <dgm:pt modelId="{3CC2C861-E1F6-4B33-AA36-E6CEDAEA1573}" type="pres">
      <dgm:prSet presAssocID="{591AB7F5-A9F2-4C8C-BFC4-00C6769B12FD}" presName="BalanceSpacing" presStyleCnt="0"/>
      <dgm:spPr/>
    </dgm:pt>
    <dgm:pt modelId="{0CD8D2B4-6D00-49E3-8B20-C3E35012E53B}" type="pres">
      <dgm:prSet presAssocID="{591AB7F5-A9F2-4C8C-BFC4-00C6769B12FD}" presName="BalanceSpacing1" presStyleCnt="0"/>
      <dgm:spPr/>
    </dgm:pt>
    <dgm:pt modelId="{DE670A13-74FC-49BB-B413-A11FF3B87772}" type="pres">
      <dgm:prSet presAssocID="{508F9220-4368-4830-875A-09C47814D352}" presName="Accent1Text" presStyleLbl="node1" presStyleIdx="5" presStyleCnt="6" custLinFactNeighborX="97892" custLinFactNeighborY="-88426"/>
      <dgm:spPr/>
    </dgm:pt>
  </dgm:ptLst>
  <dgm:cxnLst>
    <dgm:cxn modelId="{D19E4B0F-91A9-4649-979C-2A3490526ED4}" type="presOf" srcId="{508F9220-4368-4830-875A-09C47814D352}" destId="{DE670A13-74FC-49BB-B413-A11FF3B87772}" srcOrd="0" destOrd="0" presId="urn:microsoft.com/office/officeart/2008/layout/AlternatingHexagons"/>
    <dgm:cxn modelId="{8696474F-3D4A-45BE-B8B4-D88D5148041D}" type="presOf" srcId="{ABA3B52F-78BD-4C45-8DCA-A0356AC4C5BB}" destId="{FCA054C9-9F3E-46F0-9417-1521CBAFAE50}" srcOrd="0" destOrd="0" presId="urn:microsoft.com/office/officeart/2008/layout/AlternatingHexagons"/>
    <dgm:cxn modelId="{892D9998-6E15-41FF-AD8D-073A18BE8249}" type="presOf" srcId="{043B52C6-7A71-4867-B0E7-A2391DCA59E9}" destId="{A85A11A6-7E5B-45AC-8681-193BEE69ACE1}" srcOrd="0" destOrd="0" presId="urn:microsoft.com/office/officeart/2008/layout/AlternatingHexagons"/>
    <dgm:cxn modelId="{ADBF75AD-1056-45B2-8F8D-36CF5E314A36}" srcId="{ABA3B52F-78BD-4C45-8DCA-A0356AC4C5BB}" destId="{C39E073A-2EDD-49FC-B111-CC52FFDE34B4}" srcOrd="0" destOrd="0" parTransId="{611C2811-036D-41DE-824B-2FAFFBA227D7}" sibTransId="{4B9B2D7F-B805-4AC1-9A84-30D49451E469}"/>
    <dgm:cxn modelId="{62BCFBB3-5948-4D89-B182-8B0C2947C68C}" type="presOf" srcId="{C39E073A-2EDD-49FC-B111-CC52FFDE34B4}" destId="{661FFFC4-DCBB-4F29-9616-B167C7BA7F65}" srcOrd="0" destOrd="0" presId="urn:microsoft.com/office/officeart/2008/layout/AlternatingHexagons"/>
    <dgm:cxn modelId="{51C030B7-78C6-48F2-8CA2-C35D24FC5DC4}" type="presOf" srcId="{4B9B2D7F-B805-4AC1-9A84-30D49451E469}" destId="{7902B77F-8B53-4D68-AB94-18753EC92548}" srcOrd="0" destOrd="0" presId="urn:microsoft.com/office/officeart/2008/layout/AlternatingHexagons"/>
    <dgm:cxn modelId="{79CBF3BB-3A18-4D33-9488-9B1269A3FB58}" srcId="{C39E073A-2EDD-49FC-B111-CC52FFDE34B4}" destId="{043B52C6-7A71-4867-B0E7-A2391DCA59E9}" srcOrd="0" destOrd="0" parTransId="{0BBDC40E-23E9-46C6-9592-4BACD9575D3B}" sibTransId="{1F27A39E-E5CE-4266-A01A-A4E18B3A9785}"/>
    <dgm:cxn modelId="{6B4617D3-0713-4F43-BE3D-55233227C48B}" type="presOf" srcId="{0E8E8EB3-26AB-417C-A3B3-D32672D9C1F8}" destId="{D0474999-9865-4CBE-81DF-31B7D69157CF}" srcOrd="0" destOrd="0" presId="urn:microsoft.com/office/officeart/2008/layout/AlternatingHexagons"/>
    <dgm:cxn modelId="{18A262E6-4351-48D1-A528-DD79B8D2D6A3}" srcId="{ABA3B52F-78BD-4C45-8DCA-A0356AC4C5BB}" destId="{0E8E8EB3-26AB-417C-A3B3-D32672D9C1F8}" srcOrd="1" destOrd="0" parTransId="{B1FB1A61-1291-4039-8316-39265DAE8874}" sibTransId="{D70BDCAD-44AB-4D49-A5E3-AA601FA0671C}"/>
    <dgm:cxn modelId="{6C4578EE-5691-4959-9BD3-507D729FFF89}" srcId="{ABA3B52F-78BD-4C45-8DCA-A0356AC4C5BB}" destId="{591AB7F5-A9F2-4C8C-BFC4-00C6769B12FD}" srcOrd="2" destOrd="0" parTransId="{8586B19F-D4B0-4168-976D-B99020CF9812}" sibTransId="{508F9220-4368-4830-875A-09C47814D352}"/>
    <dgm:cxn modelId="{0C9A45F3-BAF0-498C-97CC-23E13871C932}" type="presOf" srcId="{D70BDCAD-44AB-4D49-A5E3-AA601FA0671C}" destId="{D9AD247B-3DAE-4202-9A89-A35F41447964}" srcOrd="0" destOrd="0" presId="urn:microsoft.com/office/officeart/2008/layout/AlternatingHexagons"/>
    <dgm:cxn modelId="{CF3465F9-495A-471A-A78F-AD02070CDA4C}" type="presOf" srcId="{591AB7F5-A9F2-4C8C-BFC4-00C6769B12FD}" destId="{84840559-3394-4545-A7FF-A90D8E8CC6CC}" srcOrd="0" destOrd="0" presId="urn:microsoft.com/office/officeart/2008/layout/AlternatingHexagons"/>
    <dgm:cxn modelId="{BCBBE7ED-AF6D-43B2-9E5F-5C79B923771E}" type="presParOf" srcId="{FCA054C9-9F3E-46F0-9417-1521CBAFAE50}" destId="{E6F019E1-42D6-4808-8A80-D9636360C22E}" srcOrd="0" destOrd="0" presId="urn:microsoft.com/office/officeart/2008/layout/AlternatingHexagons"/>
    <dgm:cxn modelId="{F9FED128-32A2-44EF-AA5E-BFB024E48C2B}" type="presParOf" srcId="{E6F019E1-42D6-4808-8A80-D9636360C22E}" destId="{661FFFC4-DCBB-4F29-9616-B167C7BA7F65}" srcOrd="0" destOrd="0" presId="urn:microsoft.com/office/officeart/2008/layout/AlternatingHexagons"/>
    <dgm:cxn modelId="{4CC90967-FF18-4802-8FD4-9C895C6CA918}" type="presParOf" srcId="{E6F019E1-42D6-4808-8A80-D9636360C22E}" destId="{A85A11A6-7E5B-45AC-8681-193BEE69ACE1}" srcOrd="1" destOrd="0" presId="urn:microsoft.com/office/officeart/2008/layout/AlternatingHexagons"/>
    <dgm:cxn modelId="{18551EEF-67BA-4CEC-AB34-78BEF85E05FE}" type="presParOf" srcId="{E6F019E1-42D6-4808-8A80-D9636360C22E}" destId="{C570AE26-C01A-46E0-BE58-DD4E7D7FC398}" srcOrd="2" destOrd="0" presId="urn:microsoft.com/office/officeart/2008/layout/AlternatingHexagons"/>
    <dgm:cxn modelId="{246CA078-3595-42D2-9352-B96B6A52DFCB}" type="presParOf" srcId="{E6F019E1-42D6-4808-8A80-D9636360C22E}" destId="{9177A68E-0668-4068-937F-DC7764B99841}" srcOrd="3" destOrd="0" presId="urn:microsoft.com/office/officeart/2008/layout/AlternatingHexagons"/>
    <dgm:cxn modelId="{B3E66B5E-4287-4611-8608-57F388CD7237}" type="presParOf" srcId="{E6F019E1-42D6-4808-8A80-D9636360C22E}" destId="{7902B77F-8B53-4D68-AB94-18753EC92548}" srcOrd="4" destOrd="0" presId="urn:microsoft.com/office/officeart/2008/layout/AlternatingHexagons"/>
    <dgm:cxn modelId="{85CCA393-FF77-473C-931B-289E31B54573}" type="presParOf" srcId="{FCA054C9-9F3E-46F0-9417-1521CBAFAE50}" destId="{14CC99D4-1018-42AE-9BD1-66548149D002}" srcOrd="1" destOrd="0" presId="urn:microsoft.com/office/officeart/2008/layout/AlternatingHexagons"/>
    <dgm:cxn modelId="{67722EBB-6E86-4C97-8355-3C996B6EE0CF}" type="presParOf" srcId="{FCA054C9-9F3E-46F0-9417-1521CBAFAE50}" destId="{FD46BA95-0EF4-41B2-8651-3BDC546E7609}" srcOrd="2" destOrd="0" presId="urn:microsoft.com/office/officeart/2008/layout/AlternatingHexagons"/>
    <dgm:cxn modelId="{12480CAE-5AFE-432B-99B4-879F9EF8E65C}" type="presParOf" srcId="{FD46BA95-0EF4-41B2-8651-3BDC546E7609}" destId="{D0474999-9865-4CBE-81DF-31B7D69157CF}" srcOrd="0" destOrd="0" presId="urn:microsoft.com/office/officeart/2008/layout/AlternatingHexagons"/>
    <dgm:cxn modelId="{E0F8732E-E3FE-441B-91EA-FB9E09DA88D3}" type="presParOf" srcId="{FD46BA95-0EF4-41B2-8651-3BDC546E7609}" destId="{D25C047C-20A8-41ED-885B-859955481F8C}" srcOrd="1" destOrd="0" presId="urn:microsoft.com/office/officeart/2008/layout/AlternatingHexagons"/>
    <dgm:cxn modelId="{AC294348-918E-4F53-A80E-27466D590EAF}" type="presParOf" srcId="{FD46BA95-0EF4-41B2-8651-3BDC546E7609}" destId="{140C09A2-6CC4-46B4-89BB-2110F7D4A67E}" srcOrd="2" destOrd="0" presId="urn:microsoft.com/office/officeart/2008/layout/AlternatingHexagons"/>
    <dgm:cxn modelId="{7648D444-1E8E-46E3-8254-EC7B148400C8}" type="presParOf" srcId="{FD46BA95-0EF4-41B2-8651-3BDC546E7609}" destId="{2654BE0C-DA36-4759-8E49-BB64A21EBFA1}" srcOrd="3" destOrd="0" presId="urn:microsoft.com/office/officeart/2008/layout/AlternatingHexagons"/>
    <dgm:cxn modelId="{3CE1A83C-D375-4EDE-BCF9-6F59EF641DE0}" type="presParOf" srcId="{FD46BA95-0EF4-41B2-8651-3BDC546E7609}" destId="{D9AD247B-3DAE-4202-9A89-A35F41447964}" srcOrd="4" destOrd="0" presId="urn:microsoft.com/office/officeart/2008/layout/AlternatingHexagons"/>
    <dgm:cxn modelId="{8808B2CE-D507-4A05-BBC0-FC1127B31502}" type="presParOf" srcId="{FCA054C9-9F3E-46F0-9417-1521CBAFAE50}" destId="{988A38C3-BAA4-477F-8D8C-73B54BBB1E21}" srcOrd="3" destOrd="0" presId="urn:microsoft.com/office/officeart/2008/layout/AlternatingHexagons"/>
    <dgm:cxn modelId="{150C39F9-6D49-4C6C-AFD7-E71ECAEF9FAE}" type="presParOf" srcId="{FCA054C9-9F3E-46F0-9417-1521CBAFAE50}" destId="{CA316139-A827-4679-80DD-C58236C16D9E}" srcOrd="4" destOrd="0" presId="urn:microsoft.com/office/officeart/2008/layout/AlternatingHexagons"/>
    <dgm:cxn modelId="{16E29360-E126-4A3C-85BF-36CD393F652C}" type="presParOf" srcId="{CA316139-A827-4679-80DD-C58236C16D9E}" destId="{84840559-3394-4545-A7FF-A90D8E8CC6CC}" srcOrd="0" destOrd="0" presId="urn:microsoft.com/office/officeart/2008/layout/AlternatingHexagons"/>
    <dgm:cxn modelId="{4B8157C1-545A-4CB3-A6DB-955A7EE3734D}" type="presParOf" srcId="{CA316139-A827-4679-80DD-C58236C16D9E}" destId="{91ED9D2D-B872-4D36-BD35-556765D100DF}" srcOrd="1" destOrd="0" presId="urn:microsoft.com/office/officeart/2008/layout/AlternatingHexagons"/>
    <dgm:cxn modelId="{A4F4A63D-2313-45EA-993C-B4C54808BD7D}" type="presParOf" srcId="{CA316139-A827-4679-80DD-C58236C16D9E}" destId="{3CC2C861-E1F6-4B33-AA36-E6CEDAEA1573}" srcOrd="2" destOrd="0" presId="urn:microsoft.com/office/officeart/2008/layout/AlternatingHexagons"/>
    <dgm:cxn modelId="{DEA4238A-4E72-42D7-B59F-50D28D5E9635}" type="presParOf" srcId="{CA316139-A827-4679-80DD-C58236C16D9E}" destId="{0CD8D2B4-6D00-49E3-8B20-C3E35012E53B}" srcOrd="3" destOrd="0" presId="urn:microsoft.com/office/officeart/2008/layout/AlternatingHexagons"/>
    <dgm:cxn modelId="{7BD8E846-E1FA-4517-B8BE-53ACA3DB0E4F}" type="presParOf" srcId="{CA316139-A827-4679-80DD-C58236C16D9E}" destId="{DE670A13-74FC-49BB-B413-A11FF3B8777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A3B52F-78BD-4C45-8DCA-A0356AC4C5BB}"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AU"/>
        </a:p>
      </dgm:t>
    </dgm:pt>
    <dgm:pt modelId="{C39E073A-2EDD-49FC-B111-CC52FFDE34B4}">
      <dgm:prSet phldrT="[Text]" custT="1"/>
      <dgm:spPr>
        <a:solidFill>
          <a:schemeClr val="bg1"/>
        </a:solidFill>
      </dgm:spPr>
      <dgm:t>
        <a:bodyPr/>
        <a:lstStyle/>
        <a:p>
          <a:r>
            <a:rPr lang="en-AU" sz="1200" b="0" dirty="0">
              <a:solidFill>
                <a:schemeClr val="tx1"/>
              </a:solidFill>
            </a:rPr>
            <a:t>The ACSRF has supported </a:t>
          </a:r>
          <a:r>
            <a:rPr lang="en-AU" sz="1200" b="1" dirty="0">
              <a:solidFill>
                <a:schemeClr val="tx1"/>
              </a:solidFill>
            </a:rPr>
            <a:t>19 </a:t>
          </a:r>
          <a:r>
            <a:rPr lang="en-AU" sz="1200" b="0" dirty="0">
              <a:solidFill>
                <a:schemeClr val="tx1"/>
              </a:solidFill>
            </a:rPr>
            <a:t>Joint Research Centres</a:t>
          </a:r>
        </a:p>
      </dgm:t>
    </dgm:pt>
    <dgm:pt modelId="{611C2811-036D-41DE-824B-2FAFFBA227D7}" type="parTrans" cxnId="{ADBF75AD-1056-45B2-8F8D-36CF5E314A36}">
      <dgm:prSet/>
      <dgm:spPr/>
      <dgm:t>
        <a:bodyPr/>
        <a:lstStyle/>
        <a:p>
          <a:endParaRPr lang="en-AU"/>
        </a:p>
      </dgm:t>
    </dgm:pt>
    <dgm:pt modelId="{4B9B2D7F-B805-4AC1-9A84-30D49451E469}" type="sibTrans" cxnId="{ADBF75AD-1056-45B2-8F8D-36CF5E314A36}">
      <dgm:prSet/>
      <dgm:spPr>
        <a:solidFill>
          <a:schemeClr val="tx2"/>
        </a:solidFill>
      </dgm:spPr>
      <dgm:t>
        <a:bodyPr/>
        <a:lstStyle/>
        <a:p>
          <a:r>
            <a:rPr lang="en-AU" dirty="0"/>
            <a:t>Established</a:t>
          </a:r>
          <a:br>
            <a:rPr lang="en-AU" dirty="0"/>
          </a:br>
          <a:r>
            <a:rPr lang="en-AU" b="1" dirty="0"/>
            <a:t>2011</a:t>
          </a:r>
          <a:endParaRPr lang="en-AU" dirty="0"/>
        </a:p>
      </dgm:t>
    </dgm:pt>
    <dgm:pt modelId="{043B52C6-7A71-4867-B0E7-A2391DCA59E9}">
      <dgm:prSet phldrT="[Text]" phldr="1"/>
      <dgm:spPr/>
      <dgm:t>
        <a:bodyPr/>
        <a:lstStyle/>
        <a:p>
          <a:endParaRPr lang="en-AU"/>
        </a:p>
      </dgm:t>
    </dgm:pt>
    <dgm:pt modelId="{0BBDC40E-23E9-46C6-9592-4BACD9575D3B}" type="parTrans" cxnId="{79CBF3BB-3A18-4D33-9488-9B1269A3FB58}">
      <dgm:prSet/>
      <dgm:spPr/>
      <dgm:t>
        <a:bodyPr/>
        <a:lstStyle/>
        <a:p>
          <a:endParaRPr lang="en-AU"/>
        </a:p>
      </dgm:t>
    </dgm:pt>
    <dgm:pt modelId="{1F27A39E-E5CE-4266-A01A-A4E18B3A9785}" type="sibTrans" cxnId="{79CBF3BB-3A18-4D33-9488-9B1269A3FB58}">
      <dgm:prSet/>
      <dgm:spPr/>
      <dgm:t>
        <a:bodyPr/>
        <a:lstStyle/>
        <a:p>
          <a:endParaRPr lang="en-AU"/>
        </a:p>
      </dgm:t>
    </dgm:pt>
    <dgm:pt modelId="{0E8E8EB3-26AB-417C-A3B3-D32672D9C1F8}">
      <dgm:prSet phldrT="[Text]"/>
      <dgm:spPr>
        <a:solidFill>
          <a:schemeClr val="bg1"/>
        </a:solidFill>
      </dgm:spPr>
      <dgm:t>
        <a:bodyPr/>
        <a:lstStyle/>
        <a:p>
          <a:r>
            <a:rPr lang="en-AU" b="0" dirty="0">
              <a:solidFill>
                <a:schemeClr val="tx1"/>
              </a:solidFill>
            </a:rPr>
            <a:t>Joint Research Centres total grant value of </a:t>
          </a:r>
          <a:r>
            <a:rPr lang="en-AU" b="1" dirty="0">
              <a:solidFill>
                <a:schemeClr val="tx1"/>
              </a:solidFill>
            </a:rPr>
            <a:t>$17.6m</a:t>
          </a:r>
        </a:p>
      </dgm:t>
    </dgm:pt>
    <dgm:pt modelId="{B1FB1A61-1291-4039-8316-39265DAE8874}" type="parTrans" cxnId="{18A262E6-4351-48D1-A528-DD79B8D2D6A3}">
      <dgm:prSet/>
      <dgm:spPr/>
      <dgm:t>
        <a:bodyPr/>
        <a:lstStyle/>
        <a:p>
          <a:endParaRPr lang="en-AU"/>
        </a:p>
      </dgm:t>
    </dgm:pt>
    <dgm:pt modelId="{D70BDCAD-44AB-4D49-A5E3-AA601FA0671C}" type="sibTrans" cxnId="{18A262E6-4351-48D1-A528-DD79B8D2D6A3}">
      <dgm:prSet custT="1"/>
      <dgm:spPr>
        <a:solidFill>
          <a:schemeClr val="bg1"/>
        </a:solidFill>
      </dgm:spPr>
      <dgm:t>
        <a:bodyPr/>
        <a:lstStyle/>
        <a:p>
          <a:r>
            <a:rPr lang="en-AU" sz="1200" b="1" dirty="0">
              <a:solidFill>
                <a:schemeClr val="tx1"/>
              </a:solidFill>
            </a:rPr>
            <a:t>8 </a:t>
          </a:r>
          <a:r>
            <a:rPr lang="en-AU" sz="1100" b="0" dirty="0">
              <a:solidFill>
                <a:schemeClr val="tx1"/>
              </a:solidFill>
            </a:rPr>
            <a:t>rounds of the Young Scientist Exchange Program (YSEP) with nearly 250 participants</a:t>
          </a:r>
          <a:endParaRPr lang="en-AU" sz="1200" b="0" dirty="0">
            <a:solidFill>
              <a:schemeClr val="tx1"/>
            </a:solidFill>
          </a:endParaRPr>
        </a:p>
      </dgm:t>
    </dgm:pt>
    <dgm:pt modelId="{591AB7F5-A9F2-4C8C-BFC4-00C6769B12FD}">
      <dgm:prSet phldrT="[Text]" custT="1"/>
      <dgm:spPr>
        <a:solidFill>
          <a:schemeClr val="tx2"/>
        </a:solidFill>
      </dgm:spPr>
      <dgm:t>
        <a:bodyPr/>
        <a:lstStyle/>
        <a:p>
          <a:r>
            <a:rPr lang="en-AU" sz="1050" b="1" dirty="0"/>
            <a:t>$28m </a:t>
          </a:r>
          <a:r>
            <a:rPr lang="en-AU" sz="1050" b="0" dirty="0"/>
            <a:t>Australian Government commitment (2011-23)</a:t>
          </a:r>
          <a:endParaRPr lang="en-AU" sz="900" b="0" dirty="0"/>
        </a:p>
      </dgm:t>
    </dgm:pt>
    <dgm:pt modelId="{8586B19F-D4B0-4168-976D-B99020CF9812}" type="parTrans" cxnId="{6C4578EE-5691-4959-9BD3-507D729FFF89}">
      <dgm:prSet/>
      <dgm:spPr/>
      <dgm:t>
        <a:bodyPr/>
        <a:lstStyle/>
        <a:p>
          <a:endParaRPr lang="en-AU"/>
        </a:p>
      </dgm:t>
    </dgm:pt>
    <dgm:pt modelId="{508F9220-4368-4830-875A-09C47814D352}" type="sibTrans" cxnId="{6C4578EE-5691-4959-9BD3-507D729FFF89}">
      <dgm:prSet/>
      <dgm:spPr>
        <a:solidFill>
          <a:schemeClr val="bg1"/>
        </a:solidFill>
      </dgm:spPr>
      <dgm:t>
        <a:bodyPr/>
        <a:lstStyle/>
        <a:p>
          <a:r>
            <a:rPr lang="en-AU" b="1" dirty="0">
              <a:solidFill>
                <a:schemeClr val="tx1"/>
              </a:solidFill>
            </a:rPr>
            <a:t>8 </a:t>
          </a:r>
          <a:r>
            <a:rPr lang="en-AU" b="0" dirty="0">
              <a:solidFill>
                <a:schemeClr val="tx1"/>
              </a:solidFill>
            </a:rPr>
            <a:t>Science Symposia between the Australian Academy of Science and the Chinese Academy of Sciences</a:t>
          </a:r>
          <a:endParaRPr lang="en-AU" b="1" dirty="0">
            <a:solidFill>
              <a:schemeClr val="tx1"/>
            </a:solidFill>
          </a:endParaRPr>
        </a:p>
      </dgm:t>
    </dgm:pt>
    <dgm:pt modelId="{FCA054C9-9F3E-46F0-9417-1521CBAFAE50}" type="pres">
      <dgm:prSet presAssocID="{ABA3B52F-78BD-4C45-8DCA-A0356AC4C5BB}" presName="Name0" presStyleCnt="0">
        <dgm:presLayoutVars>
          <dgm:chMax/>
          <dgm:chPref/>
          <dgm:dir/>
          <dgm:animLvl val="lvl"/>
        </dgm:presLayoutVars>
      </dgm:prSet>
      <dgm:spPr/>
    </dgm:pt>
    <dgm:pt modelId="{E6F019E1-42D6-4808-8A80-D9636360C22E}" type="pres">
      <dgm:prSet presAssocID="{C39E073A-2EDD-49FC-B111-CC52FFDE34B4}" presName="composite" presStyleCnt="0"/>
      <dgm:spPr/>
    </dgm:pt>
    <dgm:pt modelId="{661FFFC4-DCBB-4F29-9616-B167C7BA7F65}" type="pres">
      <dgm:prSet presAssocID="{C39E073A-2EDD-49FC-B111-CC52FFDE34B4}" presName="Parent1" presStyleLbl="node1" presStyleIdx="0" presStyleCnt="6" custLinFactX="-7963" custLinFactNeighborX="-100000" custLinFactNeighborY="23495">
        <dgm:presLayoutVars>
          <dgm:chMax val="1"/>
          <dgm:chPref val="1"/>
          <dgm:bulletEnabled val="1"/>
        </dgm:presLayoutVars>
      </dgm:prSet>
      <dgm:spPr/>
    </dgm:pt>
    <dgm:pt modelId="{A85A11A6-7E5B-45AC-8681-193BEE69ACE1}" type="pres">
      <dgm:prSet presAssocID="{C39E073A-2EDD-49FC-B111-CC52FFDE34B4}" presName="Childtext1" presStyleLbl="revTx" presStyleIdx="0" presStyleCnt="3">
        <dgm:presLayoutVars>
          <dgm:chMax val="0"/>
          <dgm:chPref val="0"/>
          <dgm:bulletEnabled val="1"/>
        </dgm:presLayoutVars>
      </dgm:prSet>
      <dgm:spPr/>
    </dgm:pt>
    <dgm:pt modelId="{C570AE26-C01A-46E0-BE58-DD4E7D7FC398}" type="pres">
      <dgm:prSet presAssocID="{C39E073A-2EDD-49FC-B111-CC52FFDE34B4}" presName="BalanceSpacing" presStyleCnt="0"/>
      <dgm:spPr/>
    </dgm:pt>
    <dgm:pt modelId="{9177A68E-0668-4068-937F-DC7764B99841}" type="pres">
      <dgm:prSet presAssocID="{C39E073A-2EDD-49FC-B111-CC52FFDE34B4}" presName="BalanceSpacing1" presStyleCnt="0"/>
      <dgm:spPr/>
    </dgm:pt>
    <dgm:pt modelId="{7902B77F-8B53-4D68-AB94-18753EC92548}" type="pres">
      <dgm:prSet presAssocID="{4B9B2D7F-B805-4AC1-9A84-30D49451E469}" presName="Accent1Text" presStyleLbl="node1" presStyleIdx="1" presStyleCnt="6" custLinFactNeighborX="-99963" custLinFactNeighborY="81334"/>
      <dgm:spPr/>
    </dgm:pt>
    <dgm:pt modelId="{14CC99D4-1018-42AE-9BD1-66548149D002}" type="pres">
      <dgm:prSet presAssocID="{4B9B2D7F-B805-4AC1-9A84-30D49451E469}" presName="spaceBetweenRectangles" presStyleCnt="0"/>
      <dgm:spPr/>
    </dgm:pt>
    <dgm:pt modelId="{FD46BA95-0EF4-41B2-8651-3BDC546E7609}" type="pres">
      <dgm:prSet presAssocID="{0E8E8EB3-26AB-417C-A3B3-D32672D9C1F8}" presName="composite" presStyleCnt="0"/>
      <dgm:spPr/>
    </dgm:pt>
    <dgm:pt modelId="{D0474999-9865-4CBE-81DF-31B7D69157CF}" type="pres">
      <dgm:prSet presAssocID="{0E8E8EB3-26AB-417C-A3B3-D32672D9C1F8}" presName="Parent1" presStyleLbl="node1" presStyleIdx="2" presStyleCnt="6" custLinFactNeighborX="-53756" custLinFactNeighborY="51407">
        <dgm:presLayoutVars>
          <dgm:chMax val="1"/>
          <dgm:chPref val="1"/>
          <dgm:bulletEnabled val="1"/>
        </dgm:presLayoutVars>
      </dgm:prSet>
      <dgm:spPr/>
    </dgm:pt>
    <dgm:pt modelId="{D25C047C-20A8-41ED-885B-859955481F8C}" type="pres">
      <dgm:prSet presAssocID="{0E8E8EB3-26AB-417C-A3B3-D32672D9C1F8}" presName="Childtext1" presStyleLbl="revTx" presStyleIdx="1" presStyleCnt="3">
        <dgm:presLayoutVars>
          <dgm:chMax val="0"/>
          <dgm:chPref val="0"/>
          <dgm:bulletEnabled val="1"/>
        </dgm:presLayoutVars>
      </dgm:prSet>
      <dgm:spPr/>
    </dgm:pt>
    <dgm:pt modelId="{140C09A2-6CC4-46B4-89BB-2110F7D4A67E}" type="pres">
      <dgm:prSet presAssocID="{0E8E8EB3-26AB-417C-A3B3-D32672D9C1F8}" presName="BalanceSpacing" presStyleCnt="0"/>
      <dgm:spPr/>
    </dgm:pt>
    <dgm:pt modelId="{2654BE0C-DA36-4759-8E49-BB64A21EBFA1}" type="pres">
      <dgm:prSet presAssocID="{0E8E8EB3-26AB-417C-A3B3-D32672D9C1F8}" presName="BalanceSpacing1" presStyleCnt="0"/>
      <dgm:spPr/>
    </dgm:pt>
    <dgm:pt modelId="{D9AD247B-3DAE-4202-9A89-A35F41447964}" type="pres">
      <dgm:prSet presAssocID="{D70BDCAD-44AB-4D49-A5E3-AA601FA0671C}" presName="Accent1Text" presStyleLbl="node1" presStyleIdx="3" presStyleCnt="6" custScaleX="109075" custLinFactNeighborX="35986" custLinFactNeighborY="-57516"/>
      <dgm:spPr/>
    </dgm:pt>
    <dgm:pt modelId="{988A38C3-BAA4-477F-8D8C-73B54BBB1E21}" type="pres">
      <dgm:prSet presAssocID="{D70BDCAD-44AB-4D49-A5E3-AA601FA0671C}" presName="spaceBetweenRectangles" presStyleCnt="0"/>
      <dgm:spPr/>
    </dgm:pt>
    <dgm:pt modelId="{CA316139-A827-4679-80DD-C58236C16D9E}" type="pres">
      <dgm:prSet presAssocID="{591AB7F5-A9F2-4C8C-BFC4-00C6769B12FD}" presName="composite" presStyleCnt="0"/>
      <dgm:spPr/>
    </dgm:pt>
    <dgm:pt modelId="{84840559-3394-4545-A7FF-A90D8E8CC6CC}" type="pres">
      <dgm:prSet presAssocID="{591AB7F5-A9F2-4C8C-BFC4-00C6769B12FD}" presName="Parent1" presStyleLbl="node1" presStyleIdx="4" presStyleCnt="6" custLinFactNeighborX="90559" custLinFactNeighborY="-33945">
        <dgm:presLayoutVars>
          <dgm:chMax val="1"/>
          <dgm:chPref val="1"/>
          <dgm:bulletEnabled val="1"/>
        </dgm:presLayoutVars>
      </dgm:prSet>
      <dgm:spPr/>
    </dgm:pt>
    <dgm:pt modelId="{91ED9D2D-B872-4D36-BD35-556765D100DF}" type="pres">
      <dgm:prSet presAssocID="{591AB7F5-A9F2-4C8C-BFC4-00C6769B12FD}" presName="Childtext1" presStyleLbl="revTx" presStyleIdx="2" presStyleCnt="3">
        <dgm:presLayoutVars>
          <dgm:chMax val="0"/>
          <dgm:chPref val="0"/>
          <dgm:bulletEnabled val="1"/>
        </dgm:presLayoutVars>
      </dgm:prSet>
      <dgm:spPr/>
    </dgm:pt>
    <dgm:pt modelId="{3CC2C861-E1F6-4B33-AA36-E6CEDAEA1573}" type="pres">
      <dgm:prSet presAssocID="{591AB7F5-A9F2-4C8C-BFC4-00C6769B12FD}" presName="BalanceSpacing" presStyleCnt="0"/>
      <dgm:spPr/>
    </dgm:pt>
    <dgm:pt modelId="{0CD8D2B4-6D00-49E3-8B20-C3E35012E53B}" type="pres">
      <dgm:prSet presAssocID="{591AB7F5-A9F2-4C8C-BFC4-00C6769B12FD}" presName="BalanceSpacing1" presStyleCnt="0"/>
      <dgm:spPr/>
    </dgm:pt>
    <dgm:pt modelId="{DE670A13-74FC-49BB-B413-A11FF3B87772}" type="pres">
      <dgm:prSet presAssocID="{508F9220-4368-4830-875A-09C47814D352}" presName="Accent1Text" presStyleLbl="node1" presStyleIdx="5" presStyleCnt="6" custScaleX="104079" custLinFactNeighborX="97892" custLinFactNeighborY="-88426"/>
      <dgm:spPr/>
    </dgm:pt>
  </dgm:ptLst>
  <dgm:cxnLst>
    <dgm:cxn modelId="{D19E4B0F-91A9-4649-979C-2A3490526ED4}" type="presOf" srcId="{508F9220-4368-4830-875A-09C47814D352}" destId="{DE670A13-74FC-49BB-B413-A11FF3B87772}" srcOrd="0" destOrd="0" presId="urn:microsoft.com/office/officeart/2008/layout/AlternatingHexagons"/>
    <dgm:cxn modelId="{8696474F-3D4A-45BE-B8B4-D88D5148041D}" type="presOf" srcId="{ABA3B52F-78BD-4C45-8DCA-A0356AC4C5BB}" destId="{FCA054C9-9F3E-46F0-9417-1521CBAFAE50}" srcOrd="0" destOrd="0" presId="urn:microsoft.com/office/officeart/2008/layout/AlternatingHexagons"/>
    <dgm:cxn modelId="{892D9998-6E15-41FF-AD8D-073A18BE8249}" type="presOf" srcId="{043B52C6-7A71-4867-B0E7-A2391DCA59E9}" destId="{A85A11A6-7E5B-45AC-8681-193BEE69ACE1}" srcOrd="0" destOrd="0" presId="urn:microsoft.com/office/officeart/2008/layout/AlternatingHexagons"/>
    <dgm:cxn modelId="{ADBF75AD-1056-45B2-8F8D-36CF5E314A36}" srcId="{ABA3B52F-78BD-4C45-8DCA-A0356AC4C5BB}" destId="{C39E073A-2EDD-49FC-B111-CC52FFDE34B4}" srcOrd="0" destOrd="0" parTransId="{611C2811-036D-41DE-824B-2FAFFBA227D7}" sibTransId="{4B9B2D7F-B805-4AC1-9A84-30D49451E469}"/>
    <dgm:cxn modelId="{62BCFBB3-5948-4D89-B182-8B0C2947C68C}" type="presOf" srcId="{C39E073A-2EDD-49FC-B111-CC52FFDE34B4}" destId="{661FFFC4-DCBB-4F29-9616-B167C7BA7F65}" srcOrd="0" destOrd="0" presId="urn:microsoft.com/office/officeart/2008/layout/AlternatingHexagons"/>
    <dgm:cxn modelId="{51C030B7-78C6-48F2-8CA2-C35D24FC5DC4}" type="presOf" srcId="{4B9B2D7F-B805-4AC1-9A84-30D49451E469}" destId="{7902B77F-8B53-4D68-AB94-18753EC92548}" srcOrd="0" destOrd="0" presId="urn:microsoft.com/office/officeart/2008/layout/AlternatingHexagons"/>
    <dgm:cxn modelId="{79CBF3BB-3A18-4D33-9488-9B1269A3FB58}" srcId="{C39E073A-2EDD-49FC-B111-CC52FFDE34B4}" destId="{043B52C6-7A71-4867-B0E7-A2391DCA59E9}" srcOrd="0" destOrd="0" parTransId="{0BBDC40E-23E9-46C6-9592-4BACD9575D3B}" sibTransId="{1F27A39E-E5CE-4266-A01A-A4E18B3A9785}"/>
    <dgm:cxn modelId="{6B4617D3-0713-4F43-BE3D-55233227C48B}" type="presOf" srcId="{0E8E8EB3-26AB-417C-A3B3-D32672D9C1F8}" destId="{D0474999-9865-4CBE-81DF-31B7D69157CF}" srcOrd="0" destOrd="0" presId="urn:microsoft.com/office/officeart/2008/layout/AlternatingHexagons"/>
    <dgm:cxn modelId="{18A262E6-4351-48D1-A528-DD79B8D2D6A3}" srcId="{ABA3B52F-78BD-4C45-8DCA-A0356AC4C5BB}" destId="{0E8E8EB3-26AB-417C-A3B3-D32672D9C1F8}" srcOrd="1" destOrd="0" parTransId="{B1FB1A61-1291-4039-8316-39265DAE8874}" sibTransId="{D70BDCAD-44AB-4D49-A5E3-AA601FA0671C}"/>
    <dgm:cxn modelId="{6C4578EE-5691-4959-9BD3-507D729FFF89}" srcId="{ABA3B52F-78BD-4C45-8DCA-A0356AC4C5BB}" destId="{591AB7F5-A9F2-4C8C-BFC4-00C6769B12FD}" srcOrd="2" destOrd="0" parTransId="{8586B19F-D4B0-4168-976D-B99020CF9812}" sibTransId="{508F9220-4368-4830-875A-09C47814D352}"/>
    <dgm:cxn modelId="{0C9A45F3-BAF0-498C-97CC-23E13871C932}" type="presOf" srcId="{D70BDCAD-44AB-4D49-A5E3-AA601FA0671C}" destId="{D9AD247B-3DAE-4202-9A89-A35F41447964}" srcOrd="0" destOrd="0" presId="urn:microsoft.com/office/officeart/2008/layout/AlternatingHexagons"/>
    <dgm:cxn modelId="{CF3465F9-495A-471A-A78F-AD02070CDA4C}" type="presOf" srcId="{591AB7F5-A9F2-4C8C-BFC4-00C6769B12FD}" destId="{84840559-3394-4545-A7FF-A90D8E8CC6CC}" srcOrd="0" destOrd="0" presId="urn:microsoft.com/office/officeart/2008/layout/AlternatingHexagons"/>
    <dgm:cxn modelId="{BCBBE7ED-AF6D-43B2-9E5F-5C79B923771E}" type="presParOf" srcId="{FCA054C9-9F3E-46F0-9417-1521CBAFAE50}" destId="{E6F019E1-42D6-4808-8A80-D9636360C22E}" srcOrd="0" destOrd="0" presId="urn:microsoft.com/office/officeart/2008/layout/AlternatingHexagons"/>
    <dgm:cxn modelId="{F9FED128-32A2-44EF-AA5E-BFB024E48C2B}" type="presParOf" srcId="{E6F019E1-42D6-4808-8A80-D9636360C22E}" destId="{661FFFC4-DCBB-4F29-9616-B167C7BA7F65}" srcOrd="0" destOrd="0" presId="urn:microsoft.com/office/officeart/2008/layout/AlternatingHexagons"/>
    <dgm:cxn modelId="{4CC90967-FF18-4802-8FD4-9C895C6CA918}" type="presParOf" srcId="{E6F019E1-42D6-4808-8A80-D9636360C22E}" destId="{A85A11A6-7E5B-45AC-8681-193BEE69ACE1}" srcOrd="1" destOrd="0" presId="urn:microsoft.com/office/officeart/2008/layout/AlternatingHexagons"/>
    <dgm:cxn modelId="{18551EEF-67BA-4CEC-AB34-78BEF85E05FE}" type="presParOf" srcId="{E6F019E1-42D6-4808-8A80-D9636360C22E}" destId="{C570AE26-C01A-46E0-BE58-DD4E7D7FC398}" srcOrd="2" destOrd="0" presId="urn:microsoft.com/office/officeart/2008/layout/AlternatingHexagons"/>
    <dgm:cxn modelId="{246CA078-3595-42D2-9352-B96B6A52DFCB}" type="presParOf" srcId="{E6F019E1-42D6-4808-8A80-D9636360C22E}" destId="{9177A68E-0668-4068-937F-DC7764B99841}" srcOrd="3" destOrd="0" presId="urn:microsoft.com/office/officeart/2008/layout/AlternatingHexagons"/>
    <dgm:cxn modelId="{B3E66B5E-4287-4611-8608-57F388CD7237}" type="presParOf" srcId="{E6F019E1-42D6-4808-8A80-D9636360C22E}" destId="{7902B77F-8B53-4D68-AB94-18753EC92548}" srcOrd="4" destOrd="0" presId="urn:microsoft.com/office/officeart/2008/layout/AlternatingHexagons"/>
    <dgm:cxn modelId="{85CCA393-FF77-473C-931B-289E31B54573}" type="presParOf" srcId="{FCA054C9-9F3E-46F0-9417-1521CBAFAE50}" destId="{14CC99D4-1018-42AE-9BD1-66548149D002}" srcOrd="1" destOrd="0" presId="urn:microsoft.com/office/officeart/2008/layout/AlternatingHexagons"/>
    <dgm:cxn modelId="{67722EBB-6E86-4C97-8355-3C996B6EE0CF}" type="presParOf" srcId="{FCA054C9-9F3E-46F0-9417-1521CBAFAE50}" destId="{FD46BA95-0EF4-41B2-8651-3BDC546E7609}" srcOrd="2" destOrd="0" presId="urn:microsoft.com/office/officeart/2008/layout/AlternatingHexagons"/>
    <dgm:cxn modelId="{12480CAE-5AFE-432B-99B4-879F9EF8E65C}" type="presParOf" srcId="{FD46BA95-0EF4-41B2-8651-3BDC546E7609}" destId="{D0474999-9865-4CBE-81DF-31B7D69157CF}" srcOrd="0" destOrd="0" presId="urn:microsoft.com/office/officeart/2008/layout/AlternatingHexagons"/>
    <dgm:cxn modelId="{E0F8732E-E3FE-441B-91EA-FB9E09DA88D3}" type="presParOf" srcId="{FD46BA95-0EF4-41B2-8651-3BDC546E7609}" destId="{D25C047C-20A8-41ED-885B-859955481F8C}" srcOrd="1" destOrd="0" presId="urn:microsoft.com/office/officeart/2008/layout/AlternatingHexagons"/>
    <dgm:cxn modelId="{AC294348-918E-4F53-A80E-27466D590EAF}" type="presParOf" srcId="{FD46BA95-0EF4-41B2-8651-3BDC546E7609}" destId="{140C09A2-6CC4-46B4-89BB-2110F7D4A67E}" srcOrd="2" destOrd="0" presId="urn:microsoft.com/office/officeart/2008/layout/AlternatingHexagons"/>
    <dgm:cxn modelId="{7648D444-1E8E-46E3-8254-EC7B148400C8}" type="presParOf" srcId="{FD46BA95-0EF4-41B2-8651-3BDC546E7609}" destId="{2654BE0C-DA36-4759-8E49-BB64A21EBFA1}" srcOrd="3" destOrd="0" presId="urn:microsoft.com/office/officeart/2008/layout/AlternatingHexagons"/>
    <dgm:cxn modelId="{3CE1A83C-D375-4EDE-BCF9-6F59EF641DE0}" type="presParOf" srcId="{FD46BA95-0EF4-41B2-8651-3BDC546E7609}" destId="{D9AD247B-3DAE-4202-9A89-A35F41447964}" srcOrd="4" destOrd="0" presId="urn:microsoft.com/office/officeart/2008/layout/AlternatingHexagons"/>
    <dgm:cxn modelId="{8808B2CE-D507-4A05-BBC0-FC1127B31502}" type="presParOf" srcId="{FCA054C9-9F3E-46F0-9417-1521CBAFAE50}" destId="{988A38C3-BAA4-477F-8D8C-73B54BBB1E21}" srcOrd="3" destOrd="0" presId="urn:microsoft.com/office/officeart/2008/layout/AlternatingHexagons"/>
    <dgm:cxn modelId="{150C39F9-6D49-4C6C-AFD7-E71ECAEF9FAE}" type="presParOf" srcId="{FCA054C9-9F3E-46F0-9417-1521CBAFAE50}" destId="{CA316139-A827-4679-80DD-C58236C16D9E}" srcOrd="4" destOrd="0" presId="urn:microsoft.com/office/officeart/2008/layout/AlternatingHexagons"/>
    <dgm:cxn modelId="{16E29360-E126-4A3C-85BF-36CD393F652C}" type="presParOf" srcId="{CA316139-A827-4679-80DD-C58236C16D9E}" destId="{84840559-3394-4545-A7FF-A90D8E8CC6CC}" srcOrd="0" destOrd="0" presId="urn:microsoft.com/office/officeart/2008/layout/AlternatingHexagons"/>
    <dgm:cxn modelId="{4B8157C1-545A-4CB3-A6DB-955A7EE3734D}" type="presParOf" srcId="{CA316139-A827-4679-80DD-C58236C16D9E}" destId="{91ED9D2D-B872-4D36-BD35-556765D100DF}" srcOrd="1" destOrd="0" presId="urn:microsoft.com/office/officeart/2008/layout/AlternatingHexagons"/>
    <dgm:cxn modelId="{A4F4A63D-2313-45EA-993C-B4C54808BD7D}" type="presParOf" srcId="{CA316139-A827-4679-80DD-C58236C16D9E}" destId="{3CC2C861-E1F6-4B33-AA36-E6CEDAEA1573}" srcOrd="2" destOrd="0" presId="urn:microsoft.com/office/officeart/2008/layout/AlternatingHexagons"/>
    <dgm:cxn modelId="{DEA4238A-4E72-42D7-B59F-50D28D5E9635}" type="presParOf" srcId="{CA316139-A827-4679-80DD-C58236C16D9E}" destId="{0CD8D2B4-6D00-49E3-8B20-C3E35012E53B}" srcOrd="3" destOrd="0" presId="urn:microsoft.com/office/officeart/2008/layout/AlternatingHexagons"/>
    <dgm:cxn modelId="{7BD8E846-E1FA-4517-B8BE-53ACA3DB0E4F}" type="presParOf" srcId="{CA316139-A827-4679-80DD-C58236C16D9E}" destId="{DE670A13-74FC-49BB-B413-A11FF3B87772}"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932E68-0D41-4054-A8C7-16916FA631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DCD972C8-71F7-460D-95EF-CAE8F42C4D17}">
      <dgm:prSet phldrT="[Text]"/>
      <dgm:spPr/>
      <dgm:t>
        <a:bodyPr/>
        <a:lstStyle/>
        <a:p>
          <a:r>
            <a:rPr lang="en-AU" dirty="0"/>
            <a:t>Advanced Manufacturing</a:t>
          </a:r>
        </a:p>
      </dgm:t>
    </dgm:pt>
    <dgm:pt modelId="{24070562-DDB3-4000-8E6D-8B105362501E}" type="parTrans" cxnId="{74E2FE26-D6D4-4277-85AD-C9DFE0F571FC}">
      <dgm:prSet/>
      <dgm:spPr/>
      <dgm:t>
        <a:bodyPr/>
        <a:lstStyle/>
        <a:p>
          <a:endParaRPr lang="en-AU"/>
        </a:p>
      </dgm:t>
    </dgm:pt>
    <dgm:pt modelId="{06FE58A0-DE89-40A2-A35C-82F3AC8926A0}" type="sibTrans" cxnId="{74E2FE26-D6D4-4277-85AD-C9DFE0F571FC}">
      <dgm:prSet/>
      <dgm:spPr/>
      <dgm:t>
        <a:bodyPr/>
        <a:lstStyle/>
        <a:p>
          <a:endParaRPr lang="en-AU"/>
        </a:p>
      </dgm:t>
    </dgm:pt>
    <dgm:pt modelId="{E21C5F6E-FC14-431D-8207-18A6EBF46B90}">
      <dgm:prSet phldrT="[Text]"/>
      <dgm:spPr/>
      <dgm:t>
        <a:bodyPr/>
        <a:lstStyle/>
        <a:p>
          <a:r>
            <a:rPr lang="en-AU" dirty="0"/>
            <a:t>Artificial Intelligence</a:t>
          </a:r>
        </a:p>
      </dgm:t>
    </dgm:pt>
    <dgm:pt modelId="{BF6D0E6E-452E-44B5-A8B8-481365CC1DE5}" type="parTrans" cxnId="{30D27E58-5EE1-4168-8E2C-EAD3010CD99B}">
      <dgm:prSet/>
      <dgm:spPr/>
      <dgm:t>
        <a:bodyPr/>
        <a:lstStyle/>
        <a:p>
          <a:endParaRPr lang="en-AU"/>
        </a:p>
      </dgm:t>
    </dgm:pt>
    <dgm:pt modelId="{FB856932-03C0-4E87-A43B-6A844C82A453}" type="sibTrans" cxnId="{30D27E58-5EE1-4168-8E2C-EAD3010CD99B}">
      <dgm:prSet/>
      <dgm:spPr/>
      <dgm:t>
        <a:bodyPr/>
        <a:lstStyle/>
        <a:p>
          <a:endParaRPr lang="en-AU"/>
        </a:p>
      </dgm:t>
    </dgm:pt>
    <dgm:pt modelId="{8D67CBCA-6008-4BDF-9969-82E32A7D8D49}">
      <dgm:prSet phldrT="[Text]"/>
      <dgm:spPr/>
      <dgm:t>
        <a:bodyPr/>
        <a:lstStyle/>
        <a:p>
          <a:r>
            <a:rPr lang="en-AU" dirty="0"/>
            <a:t>Quantum Computing</a:t>
          </a:r>
        </a:p>
      </dgm:t>
    </dgm:pt>
    <dgm:pt modelId="{63974127-4533-450B-8F97-AEF518103B0F}" type="parTrans" cxnId="{F84AE406-F663-4519-9F5A-1BBD68CD1FBB}">
      <dgm:prSet/>
      <dgm:spPr/>
      <dgm:t>
        <a:bodyPr/>
        <a:lstStyle/>
        <a:p>
          <a:endParaRPr lang="en-AU"/>
        </a:p>
      </dgm:t>
    </dgm:pt>
    <dgm:pt modelId="{98F9EDC1-D7F6-4A1B-BD79-8DE84933D2A9}" type="sibTrans" cxnId="{F84AE406-F663-4519-9F5A-1BBD68CD1FBB}">
      <dgm:prSet/>
      <dgm:spPr/>
      <dgm:t>
        <a:bodyPr/>
        <a:lstStyle/>
        <a:p>
          <a:endParaRPr lang="en-AU"/>
        </a:p>
      </dgm:t>
    </dgm:pt>
    <dgm:pt modelId="{D4F4EFCA-405F-4792-AE88-4459E8E42AEB}">
      <dgm:prSet phldrT="[Text]"/>
      <dgm:spPr/>
      <dgm:t>
        <a:bodyPr/>
        <a:lstStyle/>
        <a:p>
          <a:r>
            <a:rPr lang="en-AU" dirty="0"/>
            <a:t>Hydrogen Production</a:t>
          </a:r>
        </a:p>
      </dgm:t>
    </dgm:pt>
    <dgm:pt modelId="{2C2A80E5-EF85-44B6-8779-0FD85273A444}" type="parTrans" cxnId="{38772653-F310-42BE-AD53-67CA799324AF}">
      <dgm:prSet/>
      <dgm:spPr/>
      <dgm:t>
        <a:bodyPr/>
        <a:lstStyle/>
        <a:p>
          <a:endParaRPr lang="en-AU"/>
        </a:p>
      </dgm:t>
    </dgm:pt>
    <dgm:pt modelId="{7812C8B2-2697-4672-B685-114639DCCB2C}" type="sibTrans" cxnId="{38772653-F310-42BE-AD53-67CA799324AF}">
      <dgm:prSet/>
      <dgm:spPr/>
      <dgm:t>
        <a:bodyPr/>
        <a:lstStyle/>
        <a:p>
          <a:endParaRPr lang="en-AU"/>
        </a:p>
      </dgm:t>
    </dgm:pt>
    <dgm:pt modelId="{37D9DF8A-82AC-44AE-9DE2-6E149E050003}">
      <dgm:prSet phldrT="[Text]"/>
      <dgm:spPr/>
      <dgm:t>
        <a:bodyPr/>
        <a:lstStyle/>
        <a:p>
          <a:r>
            <a:rPr lang="en-AU" dirty="0"/>
            <a:t>RNA (including mRNA) vaccines and therapies</a:t>
          </a:r>
        </a:p>
      </dgm:t>
    </dgm:pt>
    <dgm:pt modelId="{934CE2BE-DAEE-49C5-9329-C6FC20B6B51E}" type="parTrans" cxnId="{34462D99-E22E-40A8-828A-59E4F1A519AA}">
      <dgm:prSet/>
      <dgm:spPr/>
      <dgm:t>
        <a:bodyPr/>
        <a:lstStyle/>
        <a:p>
          <a:endParaRPr lang="en-AU"/>
        </a:p>
      </dgm:t>
    </dgm:pt>
    <dgm:pt modelId="{5C3C3236-24FD-4DE2-B9DD-890954221831}" type="sibTrans" cxnId="{34462D99-E22E-40A8-828A-59E4F1A519AA}">
      <dgm:prSet/>
      <dgm:spPr/>
      <dgm:t>
        <a:bodyPr/>
        <a:lstStyle/>
        <a:p>
          <a:endParaRPr lang="en-AU"/>
        </a:p>
      </dgm:t>
    </dgm:pt>
    <dgm:pt modelId="{4AC361D1-2BF6-4491-8413-91DF24FF807B}" type="pres">
      <dgm:prSet presAssocID="{10932E68-0D41-4054-A8C7-16916FA63153}" presName="diagram" presStyleCnt="0">
        <dgm:presLayoutVars>
          <dgm:dir/>
          <dgm:resizeHandles val="exact"/>
        </dgm:presLayoutVars>
      </dgm:prSet>
      <dgm:spPr/>
    </dgm:pt>
    <dgm:pt modelId="{E58C4330-A248-4D87-B784-5F854FDD5859}" type="pres">
      <dgm:prSet presAssocID="{DCD972C8-71F7-460D-95EF-CAE8F42C4D17}" presName="node" presStyleLbl="node1" presStyleIdx="0" presStyleCnt="5" custLinFactNeighborX="-57351" custLinFactNeighborY="31769">
        <dgm:presLayoutVars>
          <dgm:bulletEnabled val="1"/>
        </dgm:presLayoutVars>
      </dgm:prSet>
      <dgm:spPr/>
    </dgm:pt>
    <dgm:pt modelId="{5A4D5E90-F6AD-4EEE-8553-5F7FF2774812}" type="pres">
      <dgm:prSet presAssocID="{06FE58A0-DE89-40A2-A35C-82F3AC8926A0}" presName="sibTrans" presStyleCnt="0"/>
      <dgm:spPr/>
    </dgm:pt>
    <dgm:pt modelId="{C568EBB0-FAFF-4C46-B31E-1C98C038D775}" type="pres">
      <dgm:prSet presAssocID="{E21C5F6E-FC14-431D-8207-18A6EBF46B90}" presName="node" presStyleLbl="node1" presStyleIdx="1" presStyleCnt="5" custLinFactNeighborX="-55000" custLinFactNeighborY="31769">
        <dgm:presLayoutVars>
          <dgm:bulletEnabled val="1"/>
        </dgm:presLayoutVars>
      </dgm:prSet>
      <dgm:spPr/>
    </dgm:pt>
    <dgm:pt modelId="{993C68C1-ADBB-4C98-9B14-52609E663EA0}" type="pres">
      <dgm:prSet presAssocID="{FB856932-03C0-4E87-A43B-6A844C82A453}" presName="sibTrans" presStyleCnt="0"/>
      <dgm:spPr/>
    </dgm:pt>
    <dgm:pt modelId="{50B5598D-365B-4506-84FD-FF005ABEDA94}" type="pres">
      <dgm:prSet presAssocID="{8D67CBCA-6008-4BDF-9969-82E32A7D8D49}" presName="node" presStyleLbl="node1" presStyleIdx="2" presStyleCnt="5" custLinFactX="70604" custLinFactNeighborX="100000" custLinFactNeighborY="-84898">
        <dgm:presLayoutVars>
          <dgm:bulletEnabled val="1"/>
        </dgm:presLayoutVars>
      </dgm:prSet>
      <dgm:spPr/>
    </dgm:pt>
    <dgm:pt modelId="{7CBD7E12-33C6-43C3-B56F-41EF446AF61E}" type="pres">
      <dgm:prSet presAssocID="{98F9EDC1-D7F6-4A1B-BD79-8DE84933D2A9}" presName="sibTrans" presStyleCnt="0"/>
      <dgm:spPr/>
    </dgm:pt>
    <dgm:pt modelId="{5CB8A5BE-23F6-4CBE-9F4E-19A13EED491D}" type="pres">
      <dgm:prSet presAssocID="{D4F4EFCA-405F-4792-AE88-4459E8E42AEB}" presName="node" presStyleLbl="node1" presStyleIdx="3" presStyleCnt="5" custLinFactNeighborX="3716" custLinFactNeighborY="33783">
        <dgm:presLayoutVars>
          <dgm:bulletEnabled val="1"/>
        </dgm:presLayoutVars>
      </dgm:prSet>
      <dgm:spPr/>
    </dgm:pt>
    <dgm:pt modelId="{5C2241DB-320D-4A81-A889-212C62011627}" type="pres">
      <dgm:prSet presAssocID="{7812C8B2-2697-4672-B685-114639DCCB2C}" presName="sibTrans" presStyleCnt="0"/>
      <dgm:spPr/>
    </dgm:pt>
    <dgm:pt modelId="{C62CA882-53D1-4AD7-8582-5844FC17E373}" type="pres">
      <dgm:prSet presAssocID="{37D9DF8A-82AC-44AE-9DE2-6E149E050003}" presName="node" presStyleLbl="node1" presStyleIdx="4" presStyleCnt="5" custLinFactNeighborX="-50000" custLinFactNeighborY="-83331">
        <dgm:presLayoutVars>
          <dgm:bulletEnabled val="1"/>
        </dgm:presLayoutVars>
      </dgm:prSet>
      <dgm:spPr/>
    </dgm:pt>
  </dgm:ptLst>
  <dgm:cxnLst>
    <dgm:cxn modelId="{F84AE406-F663-4519-9F5A-1BBD68CD1FBB}" srcId="{10932E68-0D41-4054-A8C7-16916FA63153}" destId="{8D67CBCA-6008-4BDF-9969-82E32A7D8D49}" srcOrd="2" destOrd="0" parTransId="{63974127-4533-450B-8F97-AEF518103B0F}" sibTransId="{98F9EDC1-D7F6-4A1B-BD79-8DE84933D2A9}"/>
    <dgm:cxn modelId="{74E2FE26-D6D4-4277-85AD-C9DFE0F571FC}" srcId="{10932E68-0D41-4054-A8C7-16916FA63153}" destId="{DCD972C8-71F7-460D-95EF-CAE8F42C4D17}" srcOrd="0" destOrd="0" parTransId="{24070562-DDB3-4000-8E6D-8B105362501E}" sibTransId="{06FE58A0-DE89-40A2-A35C-82F3AC8926A0}"/>
    <dgm:cxn modelId="{38772653-F310-42BE-AD53-67CA799324AF}" srcId="{10932E68-0D41-4054-A8C7-16916FA63153}" destId="{D4F4EFCA-405F-4792-AE88-4459E8E42AEB}" srcOrd="3" destOrd="0" parTransId="{2C2A80E5-EF85-44B6-8779-0FD85273A444}" sibTransId="{7812C8B2-2697-4672-B685-114639DCCB2C}"/>
    <dgm:cxn modelId="{30D27E58-5EE1-4168-8E2C-EAD3010CD99B}" srcId="{10932E68-0D41-4054-A8C7-16916FA63153}" destId="{E21C5F6E-FC14-431D-8207-18A6EBF46B90}" srcOrd="1" destOrd="0" parTransId="{BF6D0E6E-452E-44B5-A8B8-481365CC1DE5}" sibTransId="{FB856932-03C0-4E87-A43B-6A844C82A453}"/>
    <dgm:cxn modelId="{8DFE4659-15AC-4FE9-8D6F-FA8EC57C2B6F}" type="presOf" srcId="{37D9DF8A-82AC-44AE-9DE2-6E149E050003}" destId="{C62CA882-53D1-4AD7-8582-5844FC17E373}" srcOrd="0" destOrd="0" presId="urn:microsoft.com/office/officeart/2005/8/layout/default"/>
    <dgm:cxn modelId="{34462D99-E22E-40A8-828A-59E4F1A519AA}" srcId="{10932E68-0D41-4054-A8C7-16916FA63153}" destId="{37D9DF8A-82AC-44AE-9DE2-6E149E050003}" srcOrd="4" destOrd="0" parTransId="{934CE2BE-DAEE-49C5-9329-C6FC20B6B51E}" sibTransId="{5C3C3236-24FD-4DE2-B9DD-890954221831}"/>
    <dgm:cxn modelId="{7E8E9FA1-84AA-4CE3-8267-C83EF0268C83}" type="presOf" srcId="{10932E68-0D41-4054-A8C7-16916FA63153}" destId="{4AC361D1-2BF6-4491-8413-91DF24FF807B}" srcOrd="0" destOrd="0" presId="urn:microsoft.com/office/officeart/2005/8/layout/default"/>
    <dgm:cxn modelId="{9BDB4CC0-1531-4350-A8CF-57327134608B}" type="presOf" srcId="{8D67CBCA-6008-4BDF-9969-82E32A7D8D49}" destId="{50B5598D-365B-4506-84FD-FF005ABEDA94}" srcOrd="0" destOrd="0" presId="urn:microsoft.com/office/officeart/2005/8/layout/default"/>
    <dgm:cxn modelId="{2BC969D0-987E-432B-B0E1-FF99257EE9BF}" type="presOf" srcId="{D4F4EFCA-405F-4792-AE88-4459E8E42AEB}" destId="{5CB8A5BE-23F6-4CBE-9F4E-19A13EED491D}" srcOrd="0" destOrd="0" presId="urn:microsoft.com/office/officeart/2005/8/layout/default"/>
    <dgm:cxn modelId="{242D26DB-1535-4859-9D49-12AA264BDEF8}" type="presOf" srcId="{DCD972C8-71F7-460D-95EF-CAE8F42C4D17}" destId="{E58C4330-A248-4D87-B784-5F854FDD5859}" srcOrd="0" destOrd="0" presId="urn:microsoft.com/office/officeart/2005/8/layout/default"/>
    <dgm:cxn modelId="{8F2EFCE5-6786-4D05-B5B1-93B53373F626}" type="presOf" srcId="{E21C5F6E-FC14-431D-8207-18A6EBF46B90}" destId="{C568EBB0-FAFF-4C46-B31E-1C98C038D775}" srcOrd="0" destOrd="0" presId="urn:microsoft.com/office/officeart/2005/8/layout/default"/>
    <dgm:cxn modelId="{ED9C147C-6CD6-4975-9EA6-D9E51C1ABAD0}" type="presParOf" srcId="{4AC361D1-2BF6-4491-8413-91DF24FF807B}" destId="{E58C4330-A248-4D87-B784-5F854FDD5859}" srcOrd="0" destOrd="0" presId="urn:microsoft.com/office/officeart/2005/8/layout/default"/>
    <dgm:cxn modelId="{FEC23B84-581D-490E-B461-14FD24F7A018}" type="presParOf" srcId="{4AC361D1-2BF6-4491-8413-91DF24FF807B}" destId="{5A4D5E90-F6AD-4EEE-8553-5F7FF2774812}" srcOrd="1" destOrd="0" presId="urn:microsoft.com/office/officeart/2005/8/layout/default"/>
    <dgm:cxn modelId="{2C52EF03-6C8D-4E46-B829-BDB5B25A6502}" type="presParOf" srcId="{4AC361D1-2BF6-4491-8413-91DF24FF807B}" destId="{C568EBB0-FAFF-4C46-B31E-1C98C038D775}" srcOrd="2" destOrd="0" presId="urn:microsoft.com/office/officeart/2005/8/layout/default"/>
    <dgm:cxn modelId="{85575534-D9AB-40C6-9BFC-A2CE58BB2E0B}" type="presParOf" srcId="{4AC361D1-2BF6-4491-8413-91DF24FF807B}" destId="{993C68C1-ADBB-4C98-9B14-52609E663EA0}" srcOrd="3" destOrd="0" presId="urn:microsoft.com/office/officeart/2005/8/layout/default"/>
    <dgm:cxn modelId="{321B745F-1AEB-4236-A41D-79E90ED7DFBF}" type="presParOf" srcId="{4AC361D1-2BF6-4491-8413-91DF24FF807B}" destId="{50B5598D-365B-4506-84FD-FF005ABEDA94}" srcOrd="4" destOrd="0" presId="urn:microsoft.com/office/officeart/2005/8/layout/default"/>
    <dgm:cxn modelId="{4BA9A191-7579-415A-9A5E-F5E9E4379512}" type="presParOf" srcId="{4AC361D1-2BF6-4491-8413-91DF24FF807B}" destId="{7CBD7E12-33C6-43C3-B56F-41EF446AF61E}" srcOrd="5" destOrd="0" presId="urn:microsoft.com/office/officeart/2005/8/layout/default"/>
    <dgm:cxn modelId="{580C0D3A-3839-4DDF-9262-8BF88301C5E1}" type="presParOf" srcId="{4AC361D1-2BF6-4491-8413-91DF24FF807B}" destId="{5CB8A5BE-23F6-4CBE-9F4E-19A13EED491D}" srcOrd="6" destOrd="0" presId="urn:microsoft.com/office/officeart/2005/8/layout/default"/>
    <dgm:cxn modelId="{35BC529E-A884-470A-A608-C6871D2B9771}" type="presParOf" srcId="{4AC361D1-2BF6-4491-8413-91DF24FF807B}" destId="{5C2241DB-320D-4A81-A889-212C62011627}" srcOrd="7" destOrd="0" presId="urn:microsoft.com/office/officeart/2005/8/layout/default"/>
    <dgm:cxn modelId="{C4DDBF35-D9B4-499D-B91D-A6A3357C6902}" type="presParOf" srcId="{4AC361D1-2BF6-4491-8413-91DF24FF807B}" destId="{C62CA882-53D1-4AD7-8582-5844FC17E37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932E68-0D41-4054-A8C7-16916FA6315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DCD972C8-71F7-460D-95EF-CAE8F42C4D17}">
      <dgm:prSet phldrT="[Text]"/>
      <dgm:spPr/>
      <dgm:t>
        <a:bodyPr/>
        <a:lstStyle/>
        <a:p>
          <a:r>
            <a:rPr lang="en-AU" dirty="0"/>
            <a:t>Brazil</a:t>
          </a:r>
        </a:p>
      </dgm:t>
    </dgm:pt>
    <dgm:pt modelId="{24070562-DDB3-4000-8E6D-8B105362501E}" type="parTrans" cxnId="{74E2FE26-D6D4-4277-85AD-C9DFE0F571FC}">
      <dgm:prSet/>
      <dgm:spPr/>
      <dgm:t>
        <a:bodyPr/>
        <a:lstStyle/>
        <a:p>
          <a:endParaRPr lang="en-AU"/>
        </a:p>
      </dgm:t>
    </dgm:pt>
    <dgm:pt modelId="{06FE58A0-DE89-40A2-A35C-82F3AC8926A0}" type="sibTrans" cxnId="{74E2FE26-D6D4-4277-85AD-C9DFE0F571FC}">
      <dgm:prSet/>
      <dgm:spPr/>
      <dgm:t>
        <a:bodyPr/>
        <a:lstStyle/>
        <a:p>
          <a:endParaRPr lang="en-AU"/>
        </a:p>
      </dgm:t>
    </dgm:pt>
    <dgm:pt modelId="{E21C5F6E-FC14-431D-8207-18A6EBF46B90}">
      <dgm:prSet phldrT="[Text]"/>
      <dgm:spPr/>
      <dgm:t>
        <a:bodyPr/>
        <a:lstStyle/>
        <a:p>
          <a:r>
            <a:rPr lang="en-AU" dirty="0"/>
            <a:t>Indonesia</a:t>
          </a:r>
        </a:p>
      </dgm:t>
    </dgm:pt>
    <dgm:pt modelId="{BF6D0E6E-452E-44B5-A8B8-481365CC1DE5}" type="parTrans" cxnId="{30D27E58-5EE1-4168-8E2C-EAD3010CD99B}">
      <dgm:prSet/>
      <dgm:spPr/>
      <dgm:t>
        <a:bodyPr/>
        <a:lstStyle/>
        <a:p>
          <a:endParaRPr lang="en-AU"/>
        </a:p>
      </dgm:t>
    </dgm:pt>
    <dgm:pt modelId="{FB856932-03C0-4E87-A43B-6A844C82A453}" type="sibTrans" cxnId="{30D27E58-5EE1-4168-8E2C-EAD3010CD99B}">
      <dgm:prSet/>
      <dgm:spPr/>
      <dgm:t>
        <a:bodyPr/>
        <a:lstStyle/>
        <a:p>
          <a:endParaRPr lang="en-AU"/>
        </a:p>
      </dgm:t>
    </dgm:pt>
    <dgm:pt modelId="{8D67CBCA-6008-4BDF-9969-82E32A7D8D49}">
      <dgm:prSet phldrT="[Text]"/>
      <dgm:spPr/>
      <dgm:t>
        <a:bodyPr/>
        <a:lstStyle/>
        <a:p>
          <a:r>
            <a:rPr lang="en-AU" dirty="0"/>
            <a:t>Japan</a:t>
          </a:r>
        </a:p>
      </dgm:t>
    </dgm:pt>
    <dgm:pt modelId="{63974127-4533-450B-8F97-AEF518103B0F}" type="parTrans" cxnId="{F84AE406-F663-4519-9F5A-1BBD68CD1FBB}">
      <dgm:prSet/>
      <dgm:spPr/>
      <dgm:t>
        <a:bodyPr/>
        <a:lstStyle/>
        <a:p>
          <a:endParaRPr lang="en-AU"/>
        </a:p>
      </dgm:t>
    </dgm:pt>
    <dgm:pt modelId="{98F9EDC1-D7F6-4A1B-BD79-8DE84933D2A9}" type="sibTrans" cxnId="{F84AE406-F663-4519-9F5A-1BBD68CD1FBB}">
      <dgm:prSet/>
      <dgm:spPr/>
      <dgm:t>
        <a:bodyPr/>
        <a:lstStyle/>
        <a:p>
          <a:endParaRPr lang="en-AU"/>
        </a:p>
      </dgm:t>
    </dgm:pt>
    <dgm:pt modelId="{D4F4EFCA-405F-4792-AE88-4459E8E42AEB}">
      <dgm:prSet phldrT="[Text]"/>
      <dgm:spPr/>
      <dgm:t>
        <a:bodyPr/>
        <a:lstStyle/>
        <a:p>
          <a:r>
            <a:rPr lang="en-AU" dirty="0"/>
            <a:t>Malaysia</a:t>
          </a:r>
        </a:p>
      </dgm:t>
    </dgm:pt>
    <dgm:pt modelId="{2C2A80E5-EF85-44B6-8779-0FD85273A444}" type="parTrans" cxnId="{38772653-F310-42BE-AD53-67CA799324AF}">
      <dgm:prSet/>
      <dgm:spPr/>
      <dgm:t>
        <a:bodyPr/>
        <a:lstStyle/>
        <a:p>
          <a:endParaRPr lang="en-AU"/>
        </a:p>
      </dgm:t>
    </dgm:pt>
    <dgm:pt modelId="{7812C8B2-2697-4672-B685-114639DCCB2C}" type="sibTrans" cxnId="{38772653-F310-42BE-AD53-67CA799324AF}">
      <dgm:prSet/>
      <dgm:spPr/>
      <dgm:t>
        <a:bodyPr/>
        <a:lstStyle/>
        <a:p>
          <a:endParaRPr lang="en-AU"/>
        </a:p>
      </dgm:t>
    </dgm:pt>
    <dgm:pt modelId="{37D9DF8A-82AC-44AE-9DE2-6E149E050003}">
      <dgm:prSet phldrT="[Text]"/>
      <dgm:spPr/>
      <dgm:t>
        <a:bodyPr/>
        <a:lstStyle/>
        <a:p>
          <a:r>
            <a:rPr lang="en-AU" dirty="0"/>
            <a:t>Republic of Korea</a:t>
          </a:r>
        </a:p>
      </dgm:t>
    </dgm:pt>
    <dgm:pt modelId="{934CE2BE-DAEE-49C5-9329-C6FC20B6B51E}" type="parTrans" cxnId="{34462D99-E22E-40A8-828A-59E4F1A519AA}">
      <dgm:prSet/>
      <dgm:spPr/>
      <dgm:t>
        <a:bodyPr/>
        <a:lstStyle/>
        <a:p>
          <a:endParaRPr lang="en-AU"/>
        </a:p>
      </dgm:t>
    </dgm:pt>
    <dgm:pt modelId="{5C3C3236-24FD-4DE2-B9DD-890954221831}" type="sibTrans" cxnId="{34462D99-E22E-40A8-828A-59E4F1A519AA}">
      <dgm:prSet/>
      <dgm:spPr/>
      <dgm:t>
        <a:bodyPr/>
        <a:lstStyle/>
        <a:p>
          <a:endParaRPr lang="en-AU"/>
        </a:p>
      </dgm:t>
    </dgm:pt>
    <dgm:pt modelId="{1F0C83B7-016B-42EB-AF4E-2FDFADAB55EA}">
      <dgm:prSet/>
      <dgm:spPr/>
      <dgm:t>
        <a:bodyPr/>
        <a:lstStyle/>
        <a:p>
          <a:r>
            <a:rPr lang="en-AU" dirty="0"/>
            <a:t>New Zealand</a:t>
          </a:r>
        </a:p>
      </dgm:t>
    </dgm:pt>
    <dgm:pt modelId="{7566CA73-FD3A-47DF-93E9-C6CFB6C6B426}" type="parTrans" cxnId="{24464363-A085-4DC9-9220-979C24453876}">
      <dgm:prSet/>
      <dgm:spPr/>
      <dgm:t>
        <a:bodyPr/>
        <a:lstStyle/>
        <a:p>
          <a:endParaRPr lang="en-AU"/>
        </a:p>
      </dgm:t>
    </dgm:pt>
    <dgm:pt modelId="{692196E6-7217-4D79-9290-3444974048AC}" type="sibTrans" cxnId="{24464363-A085-4DC9-9220-979C24453876}">
      <dgm:prSet/>
      <dgm:spPr/>
      <dgm:t>
        <a:bodyPr/>
        <a:lstStyle/>
        <a:p>
          <a:endParaRPr lang="en-AU"/>
        </a:p>
      </dgm:t>
    </dgm:pt>
    <dgm:pt modelId="{1D3D1836-479B-4904-B32E-3AC369F91419}">
      <dgm:prSet/>
      <dgm:spPr/>
      <dgm:t>
        <a:bodyPr/>
        <a:lstStyle/>
        <a:p>
          <a:r>
            <a:rPr lang="en-AU" dirty="0"/>
            <a:t>Singapore</a:t>
          </a:r>
        </a:p>
      </dgm:t>
    </dgm:pt>
    <dgm:pt modelId="{DA7FAA50-71D1-4574-9AFC-7FBC077EB985}" type="parTrans" cxnId="{8CD87DAE-3A07-47F9-9FAB-5D9588CD3E18}">
      <dgm:prSet/>
      <dgm:spPr/>
      <dgm:t>
        <a:bodyPr/>
        <a:lstStyle/>
        <a:p>
          <a:endParaRPr lang="en-AU"/>
        </a:p>
      </dgm:t>
    </dgm:pt>
    <dgm:pt modelId="{ABEED506-6C75-4A99-8FA9-67A22B37BF43}" type="sibTrans" cxnId="{8CD87DAE-3A07-47F9-9FAB-5D9588CD3E18}">
      <dgm:prSet/>
      <dgm:spPr/>
      <dgm:t>
        <a:bodyPr/>
        <a:lstStyle/>
        <a:p>
          <a:endParaRPr lang="en-AU"/>
        </a:p>
      </dgm:t>
    </dgm:pt>
    <dgm:pt modelId="{1384E374-19C5-4D6D-922F-F07B1BEF45E9}">
      <dgm:prSet/>
      <dgm:spPr/>
      <dgm:t>
        <a:bodyPr/>
        <a:lstStyle/>
        <a:p>
          <a:r>
            <a:rPr lang="en-AU" dirty="0"/>
            <a:t>Thailand</a:t>
          </a:r>
        </a:p>
      </dgm:t>
    </dgm:pt>
    <dgm:pt modelId="{C5D06393-4267-4C6A-ABC6-D9798A0B3814}" type="parTrans" cxnId="{2222F28C-7F35-416E-90FA-17E72E2AA92A}">
      <dgm:prSet/>
      <dgm:spPr/>
      <dgm:t>
        <a:bodyPr/>
        <a:lstStyle/>
        <a:p>
          <a:endParaRPr lang="en-AU"/>
        </a:p>
      </dgm:t>
    </dgm:pt>
    <dgm:pt modelId="{E71ACAE3-EB26-4B54-918F-E5FCF8EF3A2E}" type="sibTrans" cxnId="{2222F28C-7F35-416E-90FA-17E72E2AA92A}">
      <dgm:prSet/>
      <dgm:spPr/>
      <dgm:t>
        <a:bodyPr/>
        <a:lstStyle/>
        <a:p>
          <a:endParaRPr lang="en-AU"/>
        </a:p>
      </dgm:t>
    </dgm:pt>
    <dgm:pt modelId="{B1D71A7D-F4A6-4B9B-8D0F-86A4BDE4A0EB}">
      <dgm:prSet/>
      <dgm:spPr/>
      <dgm:t>
        <a:bodyPr/>
        <a:lstStyle/>
        <a:p>
          <a:r>
            <a:rPr lang="en-AU" dirty="0"/>
            <a:t>Vietnam</a:t>
          </a:r>
        </a:p>
      </dgm:t>
    </dgm:pt>
    <dgm:pt modelId="{A3512F32-764A-4888-B5DF-85ACBC13862C}" type="parTrans" cxnId="{10A19A06-612F-40D5-9D31-3CD94CA0E9B0}">
      <dgm:prSet/>
      <dgm:spPr/>
      <dgm:t>
        <a:bodyPr/>
        <a:lstStyle/>
        <a:p>
          <a:endParaRPr lang="en-AU"/>
        </a:p>
      </dgm:t>
    </dgm:pt>
    <dgm:pt modelId="{FABEB349-731A-41BF-B713-AF4F0658D47C}" type="sibTrans" cxnId="{10A19A06-612F-40D5-9D31-3CD94CA0E9B0}">
      <dgm:prSet/>
      <dgm:spPr/>
      <dgm:t>
        <a:bodyPr/>
        <a:lstStyle/>
        <a:p>
          <a:endParaRPr lang="en-AU"/>
        </a:p>
      </dgm:t>
    </dgm:pt>
    <dgm:pt modelId="{4AC361D1-2BF6-4491-8413-91DF24FF807B}" type="pres">
      <dgm:prSet presAssocID="{10932E68-0D41-4054-A8C7-16916FA63153}" presName="diagram" presStyleCnt="0">
        <dgm:presLayoutVars>
          <dgm:dir/>
          <dgm:resizeHandles val="exact"/>
        </dgm:presLayoutVars>
      </dgm:prSet>
      <dgm:spPr/>
    </dgm:pt>
    <dgm:pt modelId="{E58C4330-A248-4D87-B784-5F854FDD5859}" type="pres">
      <dgm:prSet presAssocID="{DCD972C8-71F7-460D-95EF-CAE8F42C4D17}" presName="node" presStyleLbl="node1" presStyleIdx="0" presStyleCnt="9" custLinFactNeighborX="-57351" custLinFactNeighborY="31769">
        <dgm:presLayoutVars>
          <dgm:bulletEnabled val="1"/>
        </dgm:presLayoutVars>
      </dgm:prSet>
      <dgm:spPr/>
    </dgm:pt>
    <dgm:pt modelId="{5A4D5E90-F6AD-4EEE-8553-5F7FF2774812}" type="pres">
      <dgm:prSet presAssocID="{06FE58A0-DE89-40A2-A35C-82F3AC8926A0}" presName="sibTrans" presStyleCnt="0"/>
      <dgm:spPr/>
    </dgm:pt>
    <dgm:pt modelId="{C568EBB0-FAFF-4C46-B31E-1C98C038D775}" type="pres">
      <dgm:prSet presAssocID="{E21C5F6E-FC14-431D-8207-18A6EBF46B90}" presName="node" presStyleLbl="node1" presStyleIdx="1" presStyleCnt="9" custLinFactNeighborY="31769">
        <dgm:presLayoutVars>
          <dgm:bulletEnabled val="1"/>
        </dgm:presLayoutVars>
      </dgm:prSet>
      <dgm:spPr/>
    </dgm:pt>
    <dgm:pt modelId="{993C68C1-ADBB-4C98-9B14-52609E663EA0}" type="pres">
      <dgm:prSet presAssocID="{FB856932-03C0-4E87-A43B-6A844C82A453}" presName="sibTrans" presStyleCnt="0"/>
      <dgm:spPr/>
    </dgm:pt>
    <dgm:pt modelId="{50B5598D-365B-4506-84FD-FF005ABEDA94}" type="pres">
      <dgm:prSet presAssocID="{8D67CBCA-6008-4BDF-9969-82E32A7D8D49}" presName="node" presStyleLbl="node1" presStyleIdx="2" presStyleCnt="9" custLinFactNeighborY="33889">
        <dgm:presLayoutVars>
          <dgm:bulletEnabled val="1"/>
        </dgm:presLayoutVars>
      </dgm:prSet>
      <dgm:spPr/>
    </dgm:pt>
    <dgm:pt modelId="{7CBD7E12-33C6-43C3-B56F-41EF446AF61E}" type="pres">
      <dgm:prSet presAssocID="{98F9EDC1-D7F6-4A1B-BD79-8DE84933D2A9}" presName="sibTrans" presStyleCnt="0"/>
      <dgm:spPr/>
    </dgm:pt>
    <dgm:pt modelId="{5CB8A5BE-23F6-4CBE-9F4E-19A13EED491D}" type="pres">
      <dgm:prSet presAssocID="{D4F4EFCA-405F-4792-AE88-4459E8E42AEB}" presName="node" presStyleLbl="node1" presStyleIdx="3" presStyleCnt="9" custLinFactX="10000" custLinFactNeighborX="100000" custLinFactNeighborY="16457">
        <dgm:presLayoutVars>
          <dgm:bulletEnabled val="1"/>
        </dgm:presLayoutVars>
      </dgm:prSet>
      <dgm:spPr/>
    </dgm:pt>
    <dgm:pt modelId="{5C2241DB-320D-4A81-A889-212C62011627}" type="pres">
      <dgm:prSet presAssocID="{7812C8B2-2697-4672-B685-114639DCCB2C}" presName="sibTrans" presStyleCnt="0"/>
      <dgm:spPr/>
    </dgm:pt>
    <dgm:pt modelId="{C62CA882-53D1-4AD7-8582-5844FC17E373}" type="pres">
      <dgm:prSet presAssocID="{37D9DF8A-82AC-44AE-9DE2-6E149E050003}" presName="node" presStyleLbl="node1" presStyleIdx="4" presStyleCnt="9" custLinFactX="-9760" custLinFactNeighborX="-100000" custLinFactNeighborY="15669">
        <dgm:presLayoutVars>
          <dgm:bulletEnabled val="1"/>
        </dgm:presLayoutVars>
      </dgm:prSet>
      <dgm:spPr/>
    </dgm:pt>
    <dgm:pt modelId="{587BF70F-6CC7-4810-8E70-37E533173342}" type="pres">
      <dgm:prSet presAssocID="{5C3C3236-24FD-4DE2-B9DD-890954221831}" presName="sibTrans" presStyleCnt="0"/>
      <dgm:spPr/>
    </dgm:pt>
    <dgm:pt modelId="{28499C78-BC5A-4B82-A445-E4FF229841E2}" type="pres">
      <dgm:prSet presAssocID="{1F0C83B7-016B-42EB-AF4E-2FDFADAB55EA}" presName="node" presStyleLbl="node1" presStyleIdx="5" presStyleCnt="9" custLinFactNeighborX="-200" custLinFactNeighborY="18069">
        <dgm:presLayoutVars>
          <dgm:bulletEnabled val="1"/>
        </dgm:presLayoutVars>
      </dgm:prSet>
      <dgm:spPr/>
    </dgm:pt>
    <dgm:pt modelId="{91C0C385-07CD-4E1D-90E5-66B5FEE25917}" type="pres">
      <dgm:prSet presAssocID="{692196E6-7217-4D79-9290-3444974048AC}" presName="sibTrans" presStyleCnt="0"/>
      <dgm:spPr/>
    </dgm:pt>
    <dgm:pt modelId="{7B1D2C60-2A9D-4340-AB42-229E0F8556AD}" type="pres">
      <dgm:prSet presAssocID="{1D3D1836-479B-4904-B32E-3AC369F91419}" presName="node" presStyleLbl="node1" presStyleIdx="6" presStyleCnt="9">
        <dgm:presLayoutVars>
          <dgm:bulletEnabled val="1"/>
        </dgm:presLayoutVars>
      </dgm:prSet>
      <dgm:spPr/>
    </dgm:pt>
    <dgm:pt modelId="{72B9E927-38E9-4073-BB53-9A3C1287EDF2}" type="pres">
      <dgm:prSet presAssocID="{ABEED506-6C75-4A99-8FA9-67A22B37BF43}" presName="sibTrans" presStyleCnt="0"/>
      <dgm:spPr/>
    </dgm:pt>
    <dgm:pt modelId="{17115343-8AAD-4721-ACDF-A4E1D946CAAD}" type="pres">
      <dgm:prSet presAssocID="{1384E374-19C5-4D6D-922F-F07B1BEF45E9}" presName="node" presStyleLbl="node1" presStyleIdx="7" presStyleCnt="9">
        <dgm:presLayoutVars>
          <dgm:bulletEnabled val="1"/>
        </dgm:presLayoutVars>
      </dgm:prSet>
      <dgm:spPr/>
    </dgm:pt>
    <dgm:pt modelId="{F8E2BFF3-C098-4046-ADB0-BE96214F7DF1}" type="pres">
      <dgm:prSet presAssocID="{E71ACAE3-EB26-4B54-918F-E5FCF8EF3A2E}" presName="sibTrans" presStyleCnt="0"/>
      <dgm:spPr/>
    </dgm:pt>
    <dgm:pt modelId="{F9767F1A-DFB1-4432-AB19-141F23B62A84}" type="pres">
      <dgm:prSet presAssocID="{B1D71A7D-F4A6-4B9B-8D0F-86A4BDE4A0EB}" presName="node" presStyleLbl="node1" presStyleIdx="8" presStyleCnt="9">
        <dgm:presLayoutVars>
          <dgm:bulletEnabled val="1"/>
        </dgm:presLayoutVars>
      </dgm:prSet>
      <dgm:spPr/>
    </dgm:pt>
  </dgm:ptLst>
  <dgm:cxnLst>
    <dgm:cxn modelId="{10A19A06-612F-40D5-9D31-3CD94CA0E9B0}" srcId="{10932E68-0D41-4054-A8C7-16916FA63153}" destId="{B1D71A7D-F4A6-4B9B-8D0F-86A4BDE4A0EB}" srcOrd="8" destOrd="0" parTransId="{A3512F32-764A-4888-B5DF-85ACBC13862C}" sibTransId="{FABEB349-731A-41BF-B713-AF4F0658D47C}"/>
    <dgm:cxn modelId="{F84AE406-F663-4519-9F5A-1BBD68CD1FBB}" srcId="{10932E68-0D41-4054-A8C7-16916FA63153}" destId="{8D67CBCA-6008-4BDF-9969-82E32A7D8D49}" srcOrd="2" destOrd="0" parTransId="{63974127-4533-450B-8F97-AEF518103B0F}" sibTransId="{98F9EDC1-D7F6-4A1B-BD79-8DE84933D2A9}"/>
    <dgm:cxn modelId="{08473E25-58F5-4FAD-B082-0D358459327C}" type="presOf" srcId="{1F0C83B7-016B-42EB-AF4E-2FDFADAB55EA}" destId="{28499C78-BC5A-4B82-A445-E4FF229841E2}" srcOrd="0" destOrd="0" presId="urn:microsoft.com/office/officeart/2005/8/layout/default"/>
    <dgm:cxn modelId="{74E2FE26-D6D4-4277-85AD-C9DFE0F571FC}" srcId="{10932E68-0D41-4054-A8C7-16916FA63153}" destId="{DCD972C8-71F7-460D-95EF-CAE8F42C4D17}" srcOrd="0" destOrd="0" parTransId="{24070562-DDB3-4000-8E6D-8B105362501E}" sibTransId="{06FE58A0-DE89-40A2-A35C-82F3AC8926A0}"/>
    <dgm:cxn modelId="{24464363-A085-4DC9-9220-979C24453876}" srcId="{10932E68-0D41-4054-A8C7-16916FA63153}" destId="{1F0C83B7-016B-42EB-AF4E-2FDFADAB55EA}" srcOrd="5" destOrd="0" parTransId="{7566CA73-FD3A-47DF-93E9-C6CFB6C6B426}" sibTransId="{692196E6-7217-4D79-9290-3444974048AC}"/>
    <dgm:cxn modelId="{4C3BFD68-E2BB-443D-86DB-F756FF5ADF82}" type="presOf" srcId="{1384E374-19C5-4D6D-922F-F07B1BEF45E9}" destId="{17115343-8AAD-4721-ACDF-A4E1D946CAAD}" srcOrd="0" destOrd="0" presId="urn:microsoft.com/office/officeart/2005/8/layout/default"/>
    <dgm:cxn modelId="{23EF5F6E-C1D6-4906-BBC5-B022A51B201D}" type="presOf" srcId="{B1D71A7D-F4A6-4B9B-8D0F-86A4BDE4A0EB}" destId="{F9767F1A-DFB1-4432-AB19-141F23B62A84}" srcOrd="0" destOrd="0" presId="urn:microsoft.com/office/officeart/2005/8/layout/default"/>
    <dgm:cxn modelId="{38772653-F310-42BE-AD53-67CA799324AF}" srcId="{10932E68-0D41-4054-A8C7-16916FA63153}" destId="{D4F4EFCA-405F-4792-AE88-4459E8E42AEB}" srcOrd="3" destOrd="0" parTransId="{2C2A80E5-EF85-44B6-8779-0FD85273A444}" sibTransId="{7812C8B2-2697-4672-B685-114639DCCB2C}"/>
    <dgm:cxn modelId="{F7CE8854-26DE-402B-9964-2F9CDBE79F8F}" type="presOf" srcId="{1D3D1836-479B-4904-B32E-3AC369F91419}" destId="{7B1D2C60-2A9D-4340-AB42-229E0F8556AD}" srcOrd="0" destOrd="0" presId="urn:microsoft.com/office/officeart/2005/8/layout/default"/>
    <dgm:cxn modelId="{30D27E58-5EE1-4168-8E2C-EAD3010CD99B}" srcId="{10932E68-0D41-4054-A8C7-16916FA63153}" destId="{E21C5F6E-FC14-431D-8207-18A6EBF46B90}" srcOrd="1" destOrd="0" parTransId="{BF6D0E6E-452E-44B5-A8B8-481365CC1DE5}" sibTransId="{FB856932-03C0-4E87-A43B-6A844C82A453}"/>
    <dgm:cxn modelId="{8DFE4659-15AC-4FE9-8D6F-FA8EC57C2B6F}" type="presOf" srcId="{37D9DF8A-82AC-44AE-9DE2-6E149E050003}" destId="{C62CA882-53D1-4AD7-8582-5844FC17E373}" srcOrd="0" destOrd="0" presId="urn:microsoft.com/office/officeart/2005/8/layout/default"/>
    <dgm:cxn modelId="{2222F28C-7F35-416E-90FA-17E72E2AA92A}" srcId="{10932E68-0D41-4054-A8C7-16916FA63153}" destId="{1384E374-19C5-4D6D-922F-F07B1BEF45E9}" srcOrd="7" destOrd="0" parTransId="{C5D06393-4267-4C6A-ABC6-D9798A0B3814}" sibTransId="{E71ACAE3-EB26-4B54-918F-E5FCF8EF3A2E}"/>
    <dgm:cxn modelId="{34462D99-E22E-40A8-828A-59E4F1A519AA}" srcId="{10932E68-0D41-4054-A8C7-16916FA63153}" destId="{37D9DF8A-82AC-44AE-9DE2-6E149E050003}" srcOrd="4" destOrd="0" parTransId="{934CE2BE-DAEE-49C5-9329-C6FC20B6B51E}" sibTransId="{5C3C3236-24FD-4DE2-B9DD-890954221831}"/>
    <dgm:cxn modelId="{7E8E9FA1-84AA-4CE3-8267-C83EF0268C83}" type="presOf" srcId="{10932E68-0D41-4054-A8C7-16916FA63153}" destId="{4AC361D1-2BF6-4491-8413-91DF24FF807B}" srcOrd="0" destOrd="0" presId="urn:microsoft.com/office/officeart/2005/8/layout/default"/>
    <dgm:cxn modelId="{8CD87DAE-3A07-47F9-9FAB-5D9588CD3E18}" srcId="{10932E68-0D41-4054-A8C7-16916FA63153}" destId="{1D3D1836-479B-4904-B32E-3AC369F91419}" srcOrd="6" destOrd="0" parTransId="{DA7FAA50-71D1-4574-9AFC-7FBC077EB985}" sibTransId="{ABEED506-6C75-4A99-8FA9-67A22B37BF43}"/>
    <dgm:cxn modelId="{9BDB4CC0-1531-4350-A8CF-57327134608B}" type="presOf" srcId="{8D67CBCA-6008-4BDF-9969-82E32A7D8D49}" destId="{50B5598D-365B-4506-84FD-FF005ABEDA94}" srcOrd="0" destOrd="0" presId="urn:microsoft.com/office/officeart/2005/8/layout/default"/>
    <dgm:cxn modelId="{2BC969D0-987E-432B-B0E1-FF99257EE9BF}" type="presOf" srcId="{D4F4EFCA-405F-4792-AE88-4459E8E42AEB}" destId="{5CB8A5BE-23F6-4CBE-9F4E-19A13EED491D}" srcOrd="0" destOrd="0" presId="urn:microsoft.com/office/officeart/2005/8/layout/default"/>
    <dgm:cxn modelId="{242D26DB-1535-4859-9D49-12AA264BDEF8}" type="presOf" srcId="{DCD972C8-71F7-460D-95EF-CAE8F42C4D17}" destId="{E58C4330-A248-4D87-B784-5F854FDD5859}" srcOrd="0" destOrd="0" presId="urn:microsoft.com/office/officeart/2005/8/layout/default"/>
    <dgm:cxn modelId="{8F2EFCE5-6786-4D05-B5B1-93B53373F626}" type="presOf" srcId="{E21C5F6E-FC14-431D-8207-18A6EBF46B90}" destId="{C568EBB0-FAFF-4C46-B31E-1C98C038D775}" srcOrd="0" destOrd="0" presId="urn:microsoft.com/office/officeart/2005/8/layout/default"/>
    <dgm:cxn modelId="{ED9C147C-6CD6-4975-9EA6-D9E51C1ABAD0}" type="presParOf" srcId="{4AC361D1-2BF6-4491-8413-91DF24FF807B}" destId="{E58C4330-A248-4D87-B784-5F854FDD5859}" srcOrd="0" destOrd="0" presId="urn:microsoft.com/office/officeart/2005/8/layout/default"/>
    <dgm:cxn modelId="{FEC23B84-581D-490E-B461-14FD24F7A018}" type="presParOf" srcId="{4AC361D1-2BF6-4491-8413-91DF24FF807B}" destId="{5A4D5E90-F6AD-4EEE-8553-5F7FF2774812}" srcOrd="1" destOrd="0" presId="urn:microsoft.com/office/officeart/2005/8/layout/default"/>
    <dgm:cxn modelId="{2C52EF03-6C8D-4E46-B829-BDB5B25A6502}" type="presParOf" srcId="{4AC361D1-2BF6-4491-8413-91DF24FF807B}" destId="{C568EBB0-FAFF-4C46-B31E-1C98C038D775}" srcOrd="2" destOrd="0" presId="urn:microsoft.com/office/officeart/2005/8/layout/default"/>
    <dgm:cxn modelId="{85575534-D9AB-40C6-9BFC-A2CE58BB2E0B}" type="presParOf" srcId="{4AC361D1-2BF6-4491-8413-91DF24FF807B}" destId="{993C68C1-ADBB-4C98-9B14-52609E663EA0}" srcOrd="3" destOrd="0" presId="urn:microsoft.com/office/officeart/2005/8/layout/default"/>
    <dgm:cxn modelId="{321B745F-1AEB-4236-A41D-79E90ED7DFBF}" type="presParOf" srcId="{4AC361D1-2BF6-4491-8413-91DF24FF807B}" destId="{50B5598D-365B-4506-84FD-FF005ABEDA94}" srcOrd="4" destOrd="0" presId="urn:microsoft.com/office/officeart/2005/8/layout/default"/>
    <dgm:cxn modelId="{4BA9A191-7579-415A-9A5E-F5E9E4379512}" type="presParOf" srcId="{4AC361D1-2BF6-4491-8413-91DF24FF807B}" destId="{7CBD7E12-33C6-43C3-B56F-41EF446AF61E}" srcOrd="5" destOrd="0" presId="urn:microsoft.com/office/officeart/2005/8/layout/default"/>
    <dgm:cxn modelId="{580C0D3A-3839-4DDF-9262-8BF88301C5E1}" type="presParOf" srcId="{4AC361D1-2BF6-4491-8413-91DF24FF807B}" destId="{5CB8A5BE-23F6-4CBE-9F4E-19A13EED491D}" srcOrd="6" destOrd="0" presId="urn:microsoft.com/office/officeart/2005/8/layout/default"/>
    <dgm:cxn modelId="{35BC529E-A884-470A-A608-C6871D2B9771}" type="presParOf" srcId="{4AC361D1-2BF6-4491-8413-91DF24FF807B}" destId="{5C2241DB-320D-4A81-A889-212C62011627}" srcOrd="7" destOrd="0" presId="urn:microsoft.com/office/officeart/2005/8/layout/default"/>
    <dgm:cxn modelId="{C4DDBF35-D9B4-499D-B91D-A6A3357C6902}" type="presParOf" srcId="{4AC361D1-2BF6-4491-8413-91DF24FF807B}" destId="{C62CA882-53D1-4AD7-8582-5844FC17E373}" srcOrd="8" destOrd="0" presId="urn:microsoft.com/office/officeart/2005/8/layout/default"/>
    <dgm:cxn modelId="{3DB8EAC7-9965-400E-81C7-7B0E33828990}" type="presParOf" srcId="{4AC361D1-2BF6-4491-8413-91DF24FF807B}" destId="{587BF70F-6CC7-4810-8E70-37E533173342}" srcOrd="9" destOrd="0" presId="urn:microsoft.com/office/officeart/2005/8/layout/default"/>
    <dgm:cxn modelId="{FF3F22D3-BC62-4C0B-8AFF-A4EAAD22B4B9}" type="presParOf" srcId="{4AC361D1-2BF6-4491-8413-91DF24FF807B}" destId="{28499C78-BC5A-4B82-A445-E4FF229841E2}" srcOrd="10" destOrd="0" presId="urn:microsoft.com/office/officeart/2005/8/layout/default"/>
    <dgm:cxn modelId="{DF6E0C49-D341-48D6-8B70-921B1970D490}" type="presParOf" srcId="{4AC361D1-2BF6-4491-8413-91DF24FF807B}" destId="{91C0C385-07CD-4E1D-90E5-66B5FEE25917}" srcOrd="11" destOrd="0" presId="urn:microsoft.com/office/officeart/2005/8/layout/default"/>
    <dgm:cxn modelId="{8E74E0EF-A690-418D-9789-836ED2DB9EF4}" type="presParOf" srcId="{4AC361D1-2BF6-4491-8413-91DF24FF807B}" destId="{7B1D2C60-2A9D-4340-AB42-229E0F8556AD}" srcOrd="12" destOrd="0" presId="urn:microsoft.com/office/officeart/2005/8/layout/default"/>
    <dgm:cxn modelId="{883DD996-392B-46B8-ABC5-D176F0A99B43}" type="presParOf" srcId="{4AC361D1-2BF6-4491-8413-91DF24FF807B}" destId="{72B9E927-38E9-4073-BB53-9A3C1287EDF2}" srcOrd="13" destOrd="0" presId="urn:microsoft.com/office/officeart/2005/8/layout/default"/>
    <dgm:cxn modelId="{E296992C-D0F9-4794-B03C-7C9E35D2DF29}" type="presParOf" srcId="{4AC361D1-2BF6-4491-8413-91DF24FF807B}" destId="{17115343-8AAD-4721-ACDF-A4E1D946CAAD}" srcOrd="14" destOrd="0" presId="urn:microsoft.com/office/officeart/2005/8/layout/default"/>
    <dgm:cxn modelId="{CB5CD070-E9CF-4B6A-80FF-DDF4FDCF060D}" type="presParOf" srcId="{4AC361D1-2BF6-4491-8413-91DF24FF807B}" destId="{F8E2BFF3-C098-4046-ADB0-BE96214F7DF1}" srcOrd="15" destOrd="0" presId="urn:microsoft.com/office/officeart/2005/8/layout/default"/>
    <dgm:cxn modelId="{8A3EADE0-32D2-498A-9A4F-877E70A62FB0}" type="presParOf" srcId="{4AC361D1-2BF6-4491-8413-91DF24FF807B}" destId="{F9767F1A-DFB1-4432-AB19-141F23B62A8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3B5629-A9A6-4E8D-9573-9B6455214DB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AU"/>
        </a:p>
      </dgm:t>
    </dgm:pt>
    <dgm:pt modelId="{C832F34D-8867-4E12-B1CB-962A10BC61EA}">
      <dgm:prSet phldrT="[Text]"/>
      <dgm:spPr/>
      <dgm:t>
        <a:bodyPr/>
        <a:lstStyle/>
        <a:p>
          <a:r>
            <a:rPr lang="en-AU" dirty="0"/>
            <a:t>International Partner Organisation</a:t>
          </a:r>
        </a:p>
      </dgm:t>
    </dgm:pt>
    <dgm:pt modelId="{798E4922-734F-4E71-97C0-0B3D9028BE3F}" type="parTrans" cxnId="{AD084E60-64E0-4E7C-8844-3A792388C2CA}">
      <dgm:prSet/>
      <dgm:spPr/>
      <dgm:t>
        <a:bodyPr/>
        <a:lstStyle/>
        <a:p>
          <a:endParaRPr lang="en-AU"/>
        </a:p>
      </dgm:t>
    </dgm:pt>
    <dgm:pt modelId="{D21E5819-A897-418E-8ED8-2C8CEFB514CD}" type="sibTrans" cxnId="{AD084E60-64E0-4E7C-8844-3A792388C2CA}">
      <dgm:prSet/>
      <dgm:spPr/>
      <dgm:t>
        <a:bodyPr/>
        <a:lstStyle/>
        <a:p>
          <a:endParaRPr lang="en-AU"/>
        </a:p>
      </dgm:t>
    </dgm:pt>
    <dgm:pt modelId="{3471E7B5-0062-4332-AE1B-874ED9ECBAC6}" type="asst">
      <dgm:prSet phldrT="[Text]"/>
      <dgm:spPr/>
      <dgm:t>
        <a:bodyPr/>
        <a:lstStyle/>
        <a:p>
          <a:r>
            <a:rPr lang="en-AU" dirty="0"/>
            <a:t>Domiciled and registered in priority partner country	</a:t>
          </a:r>
        </a:p>
      </dgm:t>
    </dgm:pt>
    <dgm:pt modelId="{DBB8CEA0-3E05-4A3C-95C2-C89447C2C429}" type="parTrans" cxnId="{DB949A92-5755-4C67-8775-888BDE7153AB}">
      <dgm:prSet/>
      <dgm:spPr/>
      <dgm:t>
        <a:bodyPr/>
        <a:lstStyle/>
        <a:p>
          <a:endParaRPr lang="en-AU"/>
        </a:p>
      </dgm:t>
    </dgm:pt>
    <dgm:pt modelId="{A137E07B-548D-49B8-814B-1413F00A5A19}" type="sibTrans" cxnId="{DB949A92-5755-4C67-8775-888BDE7153AB}">
      <dgm:prSet/>
      <dgm:spPr/>
      <dgm:t>
        <a:bodyPr/>
        <a:lstStyle/>
        <a:p>
          <a:endParaRPr lang="en-AU"/>
        </a:p>
      </dgm:t>
    </dgm:pt>
    <dgm:pt modelId="{C7D4EF69-9238-46F2-8D61-438E41CCFFF8}">
      <dgm:prSet phldrT="[Text]"/>
      <dgm:spPr/>
      <dgm:t>
        <a:bodyPr/>
        <a:lstStyle/>
        <a:p>
          <a:r>
            <a:rPr lang="en-AU" dirty="0"/>
            <a:t>Not subject to sanctions</a:t>
          </a:r>
        </a:p>
      </dgm:t>
    </dgm:pt>
    <dgm:pt modelId="{43E5F368-84B6-4F04-8B4F-05F63D2F0E8A}" type="parTrans" cxnId="{93353F34-0011-4E0C-B19B-005A2411E178}">
      <dgm:prSet/>
      <dgm:spPr/>
      <dgm:t>
        <a:bodyPr/>
        <a:lstStyle/>
        <a:p>
          <a:endParaRPr lang="en-AU"/>
        </a:p>
      </dgm:t>
    </dgm:pt>
    <dgm:pt modelId="{3F1A3AFB-2364-4582-84A5-88132C5CF1FA}" type="sibTrans" cxnId="{93353F34-0011-4E0C-B19B-005A2411E178}">
      <dgm:prSet/>
      <dgm:spPr/>
      <dgm:t>
        <a:bodyPr/>
        <a:lstStyle/>
        <a:p>
          <a:endParaRPr lang="en-AU"/>
        </a:p>
      </dgm:t>
    </dgm:pt>
    <dgm:pt modelId="{588A8262-E6EE-4F87-B486-AE759F999376}">
      <dgm:prSet phldrT="[Text]"/>
      <dgm:spPr/>
      <dgm:t>
        <a:bodyPr/>
        <a:lstStyle/>
        <a:p>
          <a:r>
            <a:rPr lang="en-AU" dirty="0"/>
            <a:t>Not a subsidiary entity of the Australian applicant</a:t>
          </a:r>
        </a:p>
      </dgm:t>
    </dgm:pt>
    <dgm:pt modelId="{0FCA06A9-A00E-47C9-AA0F-4143BB903AA1}" type="parTrans" cxnId="{6C1ADB9F-849D-466B-9F98-CD22C8BE4B05}">
      <dgm:prSet/>
      <dgm:spPr/>
      <dgm:t>
        <a:bodyPr/>
        <a:lstStyle/>
        <a:p>
          <a:endParaRPr lang="en-AU"/>
        </a:p>
      </dgm:t>
    </dgm:pt>
    <dgm:pt modelId="{FBA82B32-22F1-41EC-8F23-20F12557CAE2}" type="sibTrans" cxnId="{6C1ADB9F-849D-466B-9F98-CD22C8BE4B05}">
      <dgm:prSet/>
      <dgm:spPr/>
      <dgm:t>
        <a:bodyPr/>
        <a:lstStyle/>
        <a:p>
          <a:endParaRPr lang="en-AU"/>
        </a:p>
      </dgm:t>
    </dgm:pt>
    <dgm:pt modelId="{C5030426-9D2B-41B1-AFC3-C8B13DFCBC83}" type="pres">
      <dgm:prSet presAssocID="{963B5629-A9A6-4E8D-9573-9B6455214DBE}" presName="diagram" presStyleCnt="0">
        <dgm:presLayoutVars>
          <dgm:chPref val="1"/>
          <dgm:dir/>
          <dgm:animOne val="branch"/>
          <dgm:animLvl val="lvl"/>
          <dgm:resizeHandles/>
        </dgm:presLayoutVars>
      </dgm:prSet>
      <dgm:spPr/>
    </dgm:pt>
    <dgm:pt modelId="{37FAFE29-7607-4D0D-B3F4-F0DB36E661DF}" type="pres">
      <dgm:prSet presAssocID="{C832F34D-8867-4E12-B1CB-962A10BC61EA}" presName="root" presStyleCnt="0"/>
      <dgm:spPr/>
    </dgm:pt>
    <dgm:pt modelId="{CAAA5D22-EF82-466C-A10F-47A36638105E}" type="pres">
      <dgm:prSet presAssocID="{C832F34D-8867-4E12-B1CB-962A10BC61EA}" presName="rootComposite" presStyleCnt="0"/>
      <dgm:spPr/>
    </dgm:pt>
    <dgm:pt modelId="{BB025740-278E-43D2-8CB6-85EA99AE57EF}" type="pres">
      <dgm:prSet presAssocID="{C832F34D-8867-4E12-B1CB-962A10BC61EA}" presName="rootText" presStyleLbl="node1" presStyleIdx="0" presStyleCnt="1"/>
      <dgm:spPr/>
    </dgm:pt>
    <dgm:pt modelId="{FD7340F0-DD10-47B1-8BEA-F1831035E4A7}" type="pres">
      <dgm:prSet presAssocID="{C832F34D-8867-4E12-B1CB-962A10BC61EA}" presName="rootConnector" presStyleLbl="node1" presStyleIdx="0" presStyleCnt="1"/>
      <dgm:spPr/>
    </dgm:pt>
    <dgm:pt modelId="{180E4809-9C7D-4A66-9550-3FAFF3141565}" type="pres">
      <dgm:prSet presAssocID="{C832F34D-8867-4E12-B1CB-962A10BC61EA}" presName="childShape" presStyleCnt="0"/>
      <dgm:spPr/>
    </dgm:pt>
    <dgm:pt modelId="{6EA91CFE-6933-4CB8-A463-039EB5FB5B6B}" type="pres">
      <dgm:prSet presAssocID="{DBB8CEA0-3E05-4A3C-95C2-C89447C2C429}" presName="Name13" presStyleLbl="parChTrans1D2" presStyleIdx="0" presStyleCnt="3"/>
      <dgm:spPr/>
    </dgm:pt>
    <dgm:pt modelId="{BA36C453-BB7D-41E2-9ADD-99D426F63783}" type="pres">
      <dgm:prSet presAssocID="{3471E7B5-0062-4332-AE1B-874ED9ECBAC6}" presName="childText" presStyleLbl="bgAcc1" presStyleIdx="0" presStyleCnt="3">
        <dgm:presLayoutVars>
          <dgm:bulletEnabled val="1"/>
        </dgm:presLayoutVars>
      </dgm:prSet>
      <dgm:spPr/>
    </dgm:pt>
    <dgm:pt modelId="{78C4996E-862F-47DB-A914-3C86F14AA228}" type="pres">
      <dgm:prSet presAssocID="{43E5F368-84B6-4F04-8B4F-05F63D2F0E8A}" presName="Name13" presStyleLbl="parChTrans1D2" presStyleIdx="1" presStyleCnt="3"/>
      <dgm:spPr/>
    </dgm:pt>
    <dgm:pt modelId="{5F78EA44-6298-4B35-9FEA-2A4E9C0F2D35}" type="pres">
      <dgm:prSet presAssocID="{C7D4EF69-9238-46F2-8D61-438E41CCFFF8}" presName="childText" presStyleLbl="bgAcc1" presStyleIdx="1" presStyleCnt="3">
        <dgm:presLayoutVars>
          <dgm:bulletEnabled val="1"/>
        </dgm:presLayoutVars>
      </dgm:prSet>
      <dgm:spPr/>
    </dgm:pt>
    <dgm:pt modelId="{D4670540-5E0B-499C-82EB-81C1C5C52B60}" type="pres">
      <dgm:prSet presAssocID="{0FCA06A9-A00E-47C9-AA0F-4143BB903AA1}" presName="Name13" presStyleLbl="parChTrans1D2" presStyleIdx="2" presStyleCnt="3"/>
      <dgm:spPr/>
    </dgm:pt>
    <dgm:pt modelId="{F414A74B-40BC-4F24-9B00-702D54DB54B7}" type="pres">
      <dgm:prSet presAssocID="{588A8262-E6EE-4F87-B486-AE759F999376}" presName="childText" presStyleLbl="bgAcc1" presStyleIdx="2" presStyleCnt="3">
        <dgm:presLayoutVars>
          <dgm:bulletEnabled val="1"/>
        </dgm:presLayoutVars>
      </dgm:prSet>
      <dgm:spPr/>
    </dgm:pt>
  </dgm:ptLst>
  <dgm:cxnLst>
    <dgm:cxn modelId="{DE44A41F-8C61-41E6-88A9-F22C408A80EE}" type="presOf" srcId="{DBB8CEA0-3E05-4A3C-95C2-C89447C2C429}" destId="{6EA91CFE-6933-4CB8-A463-039EB5FB5B6B}" srcOrd="0" destOrd="0" presId="urn:microsoft.com/office/officeart/2005/8/layout/hierarchy3"/>
    <dgm:cxn modelId="{93353F34-0011-4E0C-B19B-005A2411E178}" srcId="{C832F34D-8867-4E12-B1CB-962A10BC61EA}" destId="{C7D4EF69-9238-46F2-8D61-438E41CCFFF8}" srcOrd="1" destOrd="0" parTransId="{43E5F368-84B6-4F04-8B4F-05F63D2F0E8A}" sibTransId="{3F1A3AFB-2364-4582-84A5-88132C5CF1FA}"/>
    <dgm:cxn modelId="{AD084E60-64E0-4E7C-8844-3A792388C2CA}" srcId="{963B5629-A9A6-4E8D-9573-9B6455214DBE}" destId="{C832F34D-8867-4E12-B1CB-962A10BC61EA}" srcOrd="0" destOrd="0" parTransId="{798E4922-734F-4E71-97C0-0B3D9028BE3F}" sibTransId="{D21E5819-A897-418E-8ED8-2C8CEFB514CD}"/>
    <dgm:cxn modelId="{47D4BB51-3B7A-4F50-815C-51D33ECD84B9}" type="presOf" srcId="{0FCA06A9-A00E-47C9-AA0F-4143BB903AA1}" destId="{D4670540-5E0B-499C-82EB-81C1C5C52B60}" srcOrd="0" destOrd="0" presId="urn:microsoft.com/office/officeart/2005/8/layout/hierarchy3"/>
    <dgm:cxn modelId="{37940777-CCF5-4A11-BEB2-3F384EB0516A}" type="presOf" srcId="{C832F34D-8867-4E12-B1CB-962A10BC61EA}" destId="{BB025740-278E-43D2-8CB6-85EA99AE57EF}" srcOrd="0" destOrd="0" presId="urn:microsoft.com/office/officeart/2005/8/layout/hierarchy3"/>
    <dgm:cxn modelId="{DB949A92-5755-4C67-8775-888BDE7153AB}" srcId="{C832F34D-8867-4E12-B1CB-962A10BC61EA}" destId="{3471E7B5-0062-4332-AE1B-874ED9ECBAC6}" srcOrd="0" destOrd="0" parTransId="{DBB8CEA0-3E05-4A3C-95C2-C89447C2C429}" sibTransId="{A137E07B-548D-49B8-814B-1413F00A5A19}"/>
    <dgm:cxn modelId="{6C1ADB9F-849D-466B-9F98-CD22C8BE4B05}" srcId="{C832F34D-8867-4E12-B1CB-962A10BC61EA}" destId="{588A8262-E6EE-4F87-B486-AE759F999376}" srcOrd="2" destOrd="0" parTransId="{0FCA06A9-A00E-47C9-AA0F-4143BB903AA1}" sibTransId="{FBA82B32-22F1-41EC-8F23-20F12557CAE2}"/>
    <dgm:cxn modelId="{F1E3D6A0-1B31-4E7A-A31E-FB714B4A575A}" type="presOf" srcId="{963B5629-A9A6-4E8D-9573-9B6455214DBE}" destId="{C5030426-9D2B-41B1-AFC3-C8B13DFCBC83}" srcOrd="0" destOrd="0" presId="urn:microsoft.com/office/officeart/2005/8/layout/hierarchy3"/>
    <dgm:cxn modelId="{5DCA27AB-6F02-427C-8FC3-8CBD79906A27}" type="presOf" srcId="{C7D4EF69-9238-46F2-8D61-438E41CCFFF8}" destId="{5F78EA44-6298-4B35-9FEA-2A4E9C0F2D35}" srcOrd="0" destOrd="0" presId="urn:microsoft.com/office/officeart/2005/8/layout/hierarchy3"/>
    <dgm:cxn modelId="{2A7C38AF-B55C-4422-9893-FE941D03F003}" type="presOf" srcId="{3471E7B5-0062-4332-AE1B-874ED9ECBAC6}" destId="{BA36C453-BB7D-41E2-9ADD-99D426F63783}" srcOrd="0" destOrd="0" presId="urn:microsoft.com/office/officeart/2005/8/layout/hierarchy3"/>
    <dgm:cxn modelId="{B67902E4-BFEF-48D4-940A-2821A03B53D7}" type="presOf" srcId="{43E5F368-84B6-4F04-8B4F-05F63D2F0E8A}" destId="{78C4996E-862F-47DB-A914-3C86F14AA228}" srcOrd="0" destOrd="0" presId="urn:microsoft.com/office/officeart/2005/8/layout/hierarchy3"/>
    <dgm:cxn modelId="{5972C8EE-CE96-4850-9DC9-1BDB40C15FEA}" type="presOf" srcId="{588A8262-E6EE-4F87-B486-AE759F999376}" destId="{F414A74B-40BC-4F24-9B00-702D54DB54B7}" srcOrd="0" destOrd="0" presId="urn:microsoft.com/office/officeart/2005/8/layout/hierarchy3"/>
    <dgm:cxn modelId="{EF6F8EF9-903E-4CBF-944E-DFEAAA3EDE74}" type="presOf" srcId="{C832F34D-8867-4E12-B1CB-962A10BC61EA}" destId="{FD7340F0-DD10-47B1-8BEA-F1831035E4A7}" srcOrd="1" destOrd="0" presId="urn:microsoft.com/office/officeart/2005/8/layout/hierarchy3"/>
    <dgm:cxn modelId="{842E9185-BADB-4F11-B7A3-9DAA640A5BA6}" type="presParOf" srcId="{C5030426-9D2B-41B1-AFC3-C8B13DFCBC83}" destId="{37FAFE29-7607-4D0D-B3F4-F0DB36E661DF}" srcOrd="0" destOrd="0" presId="urn:microsoft.com/office/officeart/2005/8/layout/hierarchy3"/>
    <dgm:cxn modelId="{D865BF21-FED5-40CF-B88C-F496B128FC1F}" type="presParOf" srcId="{37FAFE29-7607-4D0D-B3F4-F0DB36E661DF}" destId="{CAAA5D22-EF82-466C-A10F-47A36638105E}" srcOrd="0" destOrd="0" presId="urn:microsoft.com/office/officeart/2005/8/layout/hierarchy3"/>
    <dgm:cxn modelId="{91947FE2-02D6-4797-AE76-5F220FAFC0B0}" type="presParOf" srcId="{CAAA5D22-EF82-466C-A10F-47A36638105E}" destId="{BB025740-278E-43D2-8CB6-85EA99AE57EF}" srcOrd="0" destOrd="0" presId="urn:microsoft.com/office/officeart/2005/8/layout/hierarchy3"/>
    <dgm:cxn modelId="{AB0A1159-2EA7-4C4E-960E-77A03938DA30}" type="presParOf" srcId="{CAAA5D22-EF82-466C-A10F-47A36638105E}" destId="{FD7340F0-DD10-47B1-8BEA-F1831035E4A7}" srcOrd="1" destOrd="0" presId="urn:microsoft.com/office/officeart/2005/8/layout/hierarchy3"/>
    <dgm:cxn modelId="{2EB3F171-54A9-4C6E-B1EA-4F2DD0B8E879}" type="presParOf" srcId="{37FAFE29-7607-4D0D-B3F4-F0DB36E661DF}" destId="{180E4809-9C7D-4A66-9550-3FAFF3141565}" srcOrd="1" destOrd="0" presId="urn:microsoft.com/office/officeart/2005/8/layout/hierarchy3"/>
    <dgm:cxn modelId="{3D99FBEB-50B8-420F-909B-A3871328194A}" type="presParOf" srcId="{180E4809-9C7D-4A66-9550-3FAFF3141565}" destId="{6EA91CFE-6933-4CB8-A463-039EB5FB5B6B}" srcOrd="0" destOrd="0" presId="urn:microsoft.com/office/officeart/2005/8/layout/hierarchy3"/>
    <dgm:cxn modelId="{D9B86F2B-E9AB-443C-82E5-B0A3EBFAB9B4}" type="presParOf" srcId="{180E4809-9C7D-4A66-9550-3FAFF3141565}" destId="{BA36C453-BB7D-41E2-9ADD-99D426F63783}" srcOrd="1" destOrd="0" presId="urn:microsoft.com/office/officeart/2005/8/layout/hierarchy3"/>
    <dgm:cxn modelId="{DA7B0025-2E7B-4BE6-96D8-6E0BD794B4DA}" type="presParOf" srcId="{180E4809-9C7D-4A66-9550-3FAFF3141565}" destId="{78C4996E-862F-47DB-A914-3C86F14AA228}" srcOrd="2" destOrd="0" presId="urn:microsoft.com/office/officeart/2005/8/layout/hierarchy3"/>
    <dgm:cxn modelId="{757E1D06-9673-4D4E-ACD6-C046148D4DA1}" type="presParOf" srcId="{180E4809-9C7D-4A66-9550-3FAFF3141565}" destId="{5F78EA44-6298-4B35-9FEA-2A4E9C0F2D35}" srcOrd="3" destOrd="0" presId="urn:microsoft.com/office/officeart/2005/8/layout/hierarchy3"/>
    <dgm:cxn modelId="{1EF5572C-1603-4A0E-8326-2B0C01118F31}" type="presParOf" srcId="{180E4809-9C7D-4A66-9550-3FAFF3141565}" destId="{D4670540-5E0B-499C-82EB-81C1C5C52B60}" srcOrd="4" destOrd="0" presId="urn:microsoft.com/office/officeart/2005/8/layout/hierarchy3"/>
    <dgm:cxn modelId="{2F4B6335-997D-46FC-8FB4-B0B3EDB7B470}" type="presParOf" srcId="{180E4809-9C7D-4A66-9550-3FAFF3141565}" destId="{F414A74B-40BC-4F24-9B00-702D54DB54B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63B5629-A9A6-4E8D-9573-9B6455214DB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AU"/>
        </a:p>
      </dgm:t>
    </dgm:pt>
    <dgm:pt modelId="{C832F34D-8867-4E12-B1CB-962A10BC61EA}">
      <dgm:prSet phldrT="[Text]"/>
      <dgm:spPr/>
      <dgm:t>
        <a:bodyPr/>
        <a:lstStyle/>
        <a:p>
          <a:r>
            <a:rPr lang="en-AU" dirty="0"/>
            <a:t>International Partner Organisation</a:t>
          </a:r>
        </a:p>
      </dgm:t>
    </dgm:pt>
    <dgm:pt modelId="{798E4922-734F-4E71-97C0-0B3D9028BE3F}" type="parTrans" cxnId="{AD084E60-64E0-4E7C-8844-3A792388C2CA}">
      <dgm:prSet/>
      <dgm:spPr/>
      <dgm:t>
        <a:bodyPr/>
        <a:lstStyle/>
        <a:p>
          <a:endParaRPr lang="en-AU"/>
        </a:p>
      </dgm:t>
    </dgm:pt>
    <dgm:pt modelId="{D21E5819-A897-418E-8ED8-2C8CEFB514CD}" type="sibTrans" cxnId="{AD084E60-64E0-4E7C-8844-3A792388C2CA}">
      <dgm:prSet/>
      <dgm:spPr/>
      <dgm:t>
        <a:bodyPr/>
        <a:lstStyle/>
        <a:p>
          <a:endParaRPr lang="en-AU"/>
        </a:p>
      </dgm:t>
    </dgm:pt>
    <dgm:pt modelId="{3471E7B5-0062-4332-AE1B-874ED9ECBAC6}" type="asst">
      <dgm:prSet phldrT="[Text]"/>
      <dgm:spPr/>
      <dgm:t>
        <a:bodyPr/>
        <a:lstStyle/>
        <a:p>
          <a:r>
            <a:rPr lang="en-AU" dirty="0"/>
            <a:t>Has the capacity to deliver on the proposed activities</a:t>
          </a:r>
        </a:p>
      </dgm:t>
    </dgm:pt>
    <dgm:pt modelId="{DBB8CEA0-3E05-4A3C-95C2-C89447C2C429}" type="parTrans" cxnId="{DB949A92-5755-4C67-8775-888BDE7153AB}">
      <dgm:prSet/>
      <dgm:spPr/>
      <dgm:t>
        <a:bodyPr/>
        <a:lstStyle/>
        <a:p>
          <a:endParaRPr lang="en-AU"/>
        </a:p>
      </dgm:t>
    </dgm:pt>
    <dgm:pt modelId="{A137E07B-548D-49B8-814B-1413F00A5A19}" type="sibTrans" cxnId="{DB949A92-5755-4C67-8775-888BDE7153AB}">
      <dgm:prSet/>
      <dgm:spPr/>
      <dgm:t>
        <a:bodyPr/>
        <a:lstStyle/>
        <a:p>
          <a:endParaRPr lang="en-AU"/>
        </a:p>
      </dgm:t>
    </dgm:pt>
    <dgm:pt modelId="{C7D4EF69-9238-46F2-8D61-438E41CCFFF8}">
      <dgm:prSet phldrT="[Text]"/>
      <dgm:spPr/>
      <dgm:t>
        <a:bodyPr/>
        <a:lstStyle/>
        <a:p>
          <a:r>
            <a:rPr lang="en-AU" dirty="0"/>
            <a:t>Brings significant value to the partnership</a:t>
          </a:r>
        </a:p>
      </dgm:t>
    </dgm:pt>
    <dgm:pt modelId="{43E5F368-84B6-4F04-8B4F-05F63D2F0E8A}" type="parTrans" cxnId="{93353F34-0011-4E0C-B19B-005A2411E178}">
      <dgm:prSet/>
      <dgm:spPr/>
      <dgm:t>
        <a:bodyPr/>
        <a:lstStyle/>
        <a:p>
          <a:endParaRPr lang="en-AU"/>
        </a:p>
      </dgm:t>
    </dgm:pt>
    <dgm:pt modelId="{3F1A3AFB-2364-4582-84A5-88132C5CF1FA}" type="sibTrans" cxnId="{93353F34-0011-4E0C-B19B-005A2411E178}">
      <dgm:prSet/>
      <dgm:spPr/>
      <dgm:t>
        <a:bodyPr/>
        <a:lstStyle/>
        <a:p>
          <a:endParaRPr lang="en-AU"/>
        </a:p>
      </dgm:t>
    </dgm:pt>
    <dgm:pt modelId="{588A8262-E6EE-4F87-B486-AE759F999376}">
      <dgm:prSet phldrT="[Text]"/>
      <dgm:spPr/>
      <dgm:t>
        <a:bodyPr/>
        <a:lstStyle/>
        <a:p>
          <a:r>
            <a:rPr lang="en-AU" dirty="0"/>
            <a:t>Partnerships brings additional value to Australia’s bilateral relationship</a:t>
          </a:r>
        </a:p>
      </dgm:t>
    </dgm:pt>
    <dgm:pt modelId="{FBA82B32-22F1-41EC-8F23-20F12557CAE2}" type="sibTrans" cxnId="{6C1ADB9F-849D-466B-9F98-CD22C8BE4B05}">
      <dgm:prSet/>
      <dgm:spPr/>
      <dgm:t>
        <a:bodyPr/>
        <a:lstStyle/>
        <a:p>
          <a:endParaRPr lang="en-AU"/>
        </a:p>
      </dgm:t>
    </dgm:pt>
    <dgm:pt modelId="{0FCA06A9-A00E-47C9-AA0F-4143BB903AA1}" type="parTrans" cxnId="{6C1ADB9F-849D-466B-9F98-CD22C8BE4B05}">
      <dgm:prSet/>
      <dgm:spPr/>
      <dgm:t>
        <a:bodyPr/>
        <a:lstStyle/>
        <a:p>
          <a:endParaRPr lang="en-AU"/>
        </a:p>
      </dgm:t>
    </dgm:pt>
    <dgm:pt modelId="{C5030426-9D2B-41B1-AFC3-C8B13DFCBC83}" type="pres">
      <dgm:prSet presAssocID="{963B5629-A9A6-4E8D-9573-9B6455214DBE}" presName="diagram" presStyleCnt="0">
        <dgm:presLayoutVars>
          <dgm:chPref val="1"/>
          <dgm:dir/>
          <dgm:animOne val="branch"/>
          <dgm:animLvl val="lvl"/>
          <dgm:resizeHandles/>
        </dgm:presLayoutVars>
      </dgm:prSet>
      <dgm:spPr/>
    </dgm:pt>
    <dgm:pt modelId="{37FAFE29-7607-4D0D-B3F4-F0DB36E661DF}" type="pres">
      <dgm:prSet presAssocID="{C832F34D-8867-4E12-B1CB-962A10BC61EA}" presName="root" presStyleCnt="0"/>
      <dgm:spPr/>
    </dgm:pt>
    <dgm:pt modelId="{CAAA5D22-EF82-466C-A10F-47A36638105E}" type="pres">
      <dgm:prSet presAssocID="{C832F34D-8867-4E12-B1CB-962A10BC61EA}" presName="rootComposite" presStyleCnt="0"/>
      <dgm:spPr/>
    </dgm:pt>
    <dgm:pt modelId="{BB025740-278E-43D2-8CB6-85EA99AE57EF}" type="pres">
      <dgm:prSet presAssocID="{C832F34D-8867-4E12-B1CB-962A10BC61EA}" presName="rootText" presStyleLbl="node1" presStyleIdx="0" presStyleCnt="1"/>
      <dgm:spPr/>
    </dgm:pt>
    <dgm:pt modelId="{FD7340F0-DD10-47B1-8BEA-F1831035E4A7}" type="pres">
      <dgm:prSet presAssocID="{C832F34D-8867-4E12-B1CB-962A10BC61EA}" presName="rootConnector" presStyleLbl="node1" presStyleIdx="0" presStyleCnt="1"/>
      <dgm:spPr/>
    </dgm:pt>
    <dgm:pt modelId="{180E4809-9C7D-4A66-9550-3FAFF3141565}" type="pres">
      <dgm:prSet presAssocID="{C832F34D-8867-4E12-B1CB-962A10BC61EA}" presName="childShape" presStyleCnt="0"/>
      <dgm:spPr/>
    </dgm:pt>
    <dgm:pt modelId="{6EA91CFE-6933-4CB8-A463-039EB5FB5B6B}" type="pres">
      <dgm:prSet presAssocID="{DBB8CEA0-3E05-4A3C-95C2-C89447C2C429}" presName="Name13" presStyleLbl="parChTrans1D2" presStyleIdx="0" presStyleCnt="3"/>
      <dgm:spPr/>
    </dgm:pt>
    <dgm:pt modelId="{BA36C453-BB7D-41E2-9ADD-99D426F63783}" type="pres">
      <dgm:prSet presAssocID="{3471E7B5-0062-4332-AE1B-874ED9ECBAC6}" presName="childText" presStyleLbl="bgAcc1" presStyleIdx="0" presStyleCnt="3">
        <dgm:presLayoutVars>
          <dgm:bulletEnabled val="1"/>
        </dgm:presLayoutVars>
      </dgm:prSet>
      <dgm:spPr/>
    </dgm:pt>
    <dgm:pt modelId="{78C4996E-862F-47DB-A914-3C86F14AA228}" type="pres">
      <dgm:prSet presAssocID="{43E5F368-84B6-4F04-8B4F-05F63D2F0E8A}" presName="Name13" presStyleLbl="parChTrans1D2" presStyleIdx="1" presStyleCnt="3"/>
      <dgm:spPr/>
    </dgm:pt>
    <dgm:pt modelId="{5F78EA44-6298-4B35-9FEA-2A4E9C0F2D35}" type="pres">
      <dgm:prSet presAssocID="{C7D4EF69-9238-46F2-8D61-438E41CCFFF8}" presName="childText" presStyleLbl="bgAcc1" presStyleIdx="1" presStyleCnt="3">
        <dgm:presLayoutVars>
          <dgm:bulletEnabled val="1"/>
        </dgm:presLayoutVars>
      </dgm:prSet>
      <dgm:spPr/>
    </dgm:pt>
    <dgm:pt modelId="{D4670540-5E0B-499C-82EB-81C1C5C52B60}" type="pres">
      <dgm:prSet presAssocID="{0FCA06A9-A00E-47C9-AA0F-4143BB903AA1}" presName="Name13" presStyleLbl="parChTrans1D2" presStyleIdx="2" presStyleCnt="3"/>
      <dgm:spPr/>
    </dgm:pt>
    <dgm:pt modelId="{F414A74B-40BC-4F24-9B00-702D54DB54B7}" type="pres">
      <dgm:prSet presAssocID="{588A8262-E6EE-4F87-B486-AE759F999376}" presName="childText" presStyleLbl="bgAcc1" presStyleIdx="2" presStyleCnt="3">
        <dgm:presLayoutVars>
          <dgm:bulletEnabled val="1"/>
        </dgm:presLayoutVars>
      </dgm:prSet>
      <dgm:spPr/>
    </dgm:pt>
  </dgm:ptLst>
  <dgm:cxnLst>
    <dgm:cxn modelId="{DE44A41F-8C61-41E6-88A9-F22C408A80EE}" type="presOf" srcId="{DBB8CEA0-3E05-4A3C-95C2-C89447C2C429}" destId="{6EA91CFE-6933-4CB8-A463-039EB5FB5B6B}" srcOrd="0" destOrd="0" presId="urn:microsoft.com/office/officeart/2005/8/layout/hierarchy3"/>
    <dgm:cxn modelId="{93353F34-0011-4E0C-B19B-005A2411E178}" srcId="{C832F34D-8867-4E12-B1CB-962A10BC61EA}" destId="{C7D4EF69-9238-46F2-8D61-438E41CCFFF8}" srcOrd="1" destOrd="0" parTransId="{43E5F368-84B6-4F04-8B4F-05F63D2F0E8A}" sibTransId="{3F1A3AFB-2364-4582-84A5-88132C5CF1FA}"/>
    <dgm:cxn modelId="{AD084E60-64E0-4E7C-8844-3A792388C2CA}" srcId="{963B5629-A9A6-4E8D-9573-9B6455214DBE}" destId="{C832F34D-8867-4E12-B1CB-962A10BC61EA}" srcOrd="0" destOrd="0" parTransId="{798E4922-734F-4E71-97C0-0B3D9028BE3F}" sibTransId="{D21E5819-A897-418E-8ED8-2C8CEFB514CD}"/>
    <dgm:cxn modelId="{47D4BB51-3B7A-4F50-815C-51D33ECD84B9}" type="presOf" srcId="{0FCA06A9-A00E-47C9-AA0F-4143BB903AA1}" destId="{D4670540-5E0B-499C-82EB-81C1C5C52B60}" srcOrd="0" destOrd="0" presId="urn:microsoft.com/office/officeart/2005/8/layout/hierarchy3"/>
    <dgm:cxn modelId="{37940777-CCF5-4A11-BEB2-3F384EB0516A}" type="presOf" srcId="{C832F34D-8867-4E12-B1CB-962A10BC61EA}" destId="{BB025740-278E-43D2-8CB6-85EA99AE57EF}" srcOrd="0" destOrd="0" presId="urn:microsoft.com/office/officeart/2005/8/layout/hierarchy3"/>
    <dgm:cxn modelId="{DB949A92-5755-4C67-8775-888BDE7153AB}" srcId="{C832F34D-8867-4E12-B1CB-962A10BC61EA}" destId="{3471E7B5-0062-4332-AE1B-874ED9ECBAC6}" srcOrd="0" destOrd="0" parTransId="{DBB8CEA0-3E05-4A3C-95C2-C89447C2C429}" sibTransId="{A137E07B-548D-49B8-814B-1413F00A5A19}"/>
    <dgm:cxn modelId="{6C1ADB9F-849D-466B-9F98-CD22C8BE4B05}" srcId="{C832F34D-8867-4E12-B1CB-962A10BC61EA}" destId="{588A8262-E6EE-4F87-B486-AE759F999376}" srcOrd="2" destOrd="0" parTransId="{0FCA06A9-A00E-47C9-AA0F-4143BB903AA1}" sibTransId="{FBA82B32-22F1-41EC-8F23-20F12557CAE2}"/>
    <dgm:cxn modelId="{F1E3D6A0-1B31-4E7A-A31E-FB714B4A575A}" type="presOf" srcId="{963B5629-A9A6-4E8D-9573-9B6455214DBE}" destId="{C5030426-9D2B-41B1-AFC3-C8B13DFCBC83}" srcOrd="0" destOrd="0" presId="urn:microsoft.com/office/officeart/2005/8/layout/hierarchy3"/>
    <dgm:cxn modelId="{5DCA27AB-6F02-427C-8FC3-8CBD79906A27}" type="presOf" srcId="{C7D4EF69-9238-46F2-8D61-438E41CCFFF8}" destId="{5F78EA44-6298-4B35-9FEA-2A4E9C0F2D35}" srcOrd="0" destOrd="0" presId="urn:microsoft.com/office/officeart/2005/8/layout/hierarchy3"/>
    <dgm:cxn modelId="{2A7C38AF-B55C-4422-9893-FE941D03F003}" type="presOf" srcId="{3471E7B5-0062-4332-AE1B-874ED9ECBAC6}" destId="{BA36C453-BB7D-41E2-9ADD-99D426F63783}" srcOrd="0" destOrd="0" presId="urn:microsoft.com/office/officeart/2005/8/layout/hierarchy3"/>
    <dgm:cxn modelId="{B67902E4-BFEF-48D4-940A-2821A03B53D7}" type="presOf" srcId="{43E5F368-84B6-4F04-8B4F-05F63D2F0E8A}" destId="{78C4996E-862F-47DB-A914-3C86F14AA228}" srcOrd="0" destOrd="0" presId="urn:microsoft.com/office/officeart/2005/8/layout/hierarchy3"/>
    <dgm:cxn modelId="{5972C8EE-CE96-4850-9DC9-1BDB40C15FEA}" type="presOf" srcId="{588A8262-E6EE-4F87-B486-AE759F999376}" destId="{F414A74B-40BC-4F24-9B00-702D54DB54B7}" srcOrd="0" destOrd="0" presId="urn:microsoft.com/office/officeart/2005/8/layout/hierarchy3"/>
    <dgm:cxn modelId="{EF6F8EF9-903E-4CBF-944E-DFEAAA3EDE74}" type="presOf" srcId="{C832F34D-8867-4E12-B1CB-962A10BC61EA}" destId="{FD7340F0-DD10-47B1-8BEA-F1831035E4A7}" srcOrd="1" destOrd="0" presId="urn:microsoft.com/office/officeart/2005/8/layout/hierarchy3"/>
    <dgm:cxn modelId="{842E9185-BADB-4F11-B7A3-9DAA640A5BA6}" type="presParOf" srcId="{C5030426-9D2B-41B1-AFC3-C8B13DFCBC83}" destId="{37FAFE29-7607-4D0D-B3F4-F0DB36E661DF}" srcOrd="0" destOrd="0" presId="urn:microsoft.com/office/officeart/2005/8/layout/hierarchy3"/>
    <dgm:cxn modelId="{D865BF21-FED5-40CF-B88C-F496B128FC1F}" type="presParOf" srcId="{37FAFE29-7607-4D0D-B3F4-F0DB36E661DF}" destId="{CAAA5D22-EF82-466C-A10F-47A36638105E}" srcOrd="0" destOrd="0" presId="urn:microsoft.com/office/officeart/2005/8/layout/hierarchy3"/>
    <dgm:cxn modelId="{91947FE2-02D6-4797-AE76-5F220FAFC0B0}" type="presParOf" srcId="{CAAA5D22-EF82-466C-A10F-47A36638105E}" destId="{BB025740-278E-43D2-8CB6-85EA99AE57EF}" srcOrd="0" destOrd="0" presId="urn:microsoft.com/office/officeart/2005/8/layout/hierarchy3"/>
    <dgm:cxn modelId="{AB0A1159-2EA7-4C4E-960E-77A03938DA30}" type="presParOf" srcId="{CAAA5D22-EF82-466C-A10F-47A36638105E}" destId="{FD7340F0-DD10-47B1-8BEA-F1831035E4A7}" srcOrd="1" destOrd="0" presId="urn:microsoft.com/office/officeart/2005/8/layout/hierarchy3"/>
    <dgm:cxn modelId="{2EB3F171-54A9-4C6E-B1EA-4F2DD0B8E879}" type="presParOf" srcId="{37FAFE29-7607-4D0D-B3F4-F0DB36E661DF}" destId="{180E4809-9C7D-4A66-9550-3FAFF3141565}" srcOrd="1" destOrd="0" presId="urn:microsoft.com/office/officeart/2005/8/layout/hierarchy3"/>
    <dgm:cxn modelId="{3D99FBEB-50B8-420F-909B-A3871328194A}" type="presParOf" srcId="{180E4809-9C7D-4A66-9550-3FAFF3141565}" destId="{6EA91CFE-6933-4CB8-A463-039EB5FB5B6B}" srcOrd="0" destOrd="0" presId="urn:microsoft.com/office/officeart/2005/8/layout/hierarchy3"/>
    <dgm:cxn modelId="{D9B86F2B-E9AB-443C-82E5-B0A3EBFAB9B4}" type="presParOf" srcId="{180E4809-9C7D-4A66-9550-3FAFF3141565}" destId="{BA36C453-BB7D-41E2-9ADD-99D426F63783}" srcOrd="1" destOrd="0" presId="urn:microsoft.com/office/officeart/2005/8/layout/hierarchy3"/>
    <dgm:cxn modelId="{DA7B0025-2E7B-4BE6-96D8-6E0BD794B4DA}" type="presParOf" srcId="{180E4809-9C7D-4A66-9550-3FAFF3141565}" destId="{78C4996E-862F-47DB-A914-3C86F14AA228}" srcOrd="2" destOrd="0" presId="urn:microsoft.com/office/officeart/2005/8/layout/hierarchy3"/>
    <dgm:cxn modelId="{757E1D06-9673-4D4E-ACD6-C046148D4DA1}" type="presParOf" srcId="{180E4809-9C7D-4A66-9550-3FAFF3141565}" destId="{5F78EA44-6298-4B35-9FEA-2A4E9C0F2D35}" srcOrd="3" destOrd="0" presId="urn:microsoft.com/office/officeart/2005/8/layout/hierarchy3"/>
    <dgm:cxn modelId="{1EF5572C-1603-4A0E-8326-2B0C01118F31}" type="presParOf" srcId="{180E4809-9C7D-4A66-9550-3FAFF3141565}" destId="{D4670540-5E0B-499C-82EB-81C1C5C52B60}" srcOrd="4" destOrd="0" presId="urn:microsoft.com/office/officeart/2005/8/layout/hierarchy3"/>
    <dgm:cxn modelId="{2F4B6335-997D-46FC-8FB4-B0B3EDB7B470}" type="presParOf" srcId="{180E4809-9C7D-4A66-9550-3FAFF3141565}" destId="{F414A74B-40BC-4F24-9B00-702D54DB54B7}"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1842F-CFD7-42F3-BBF0-107B150511E5}">
      <dsp:nvSpPr>
        <dsp:cNvPr id="0" name=""/>
        <dsp:cNvSpPr/>
      </dsp:nvSpPr>
      <dsp:spPr>
        <a:xfrm>
          <a:off x="1250" y="0"/>
          <a:ext cx="5449589" cy="6950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t>Global Science and Technology Diplomacy Fund</a:t>
          </a:r>
        </a:p>
      </dsp:txBody>
      <dsp:txXfrm>
        <a:off x="21607" y="20357"/>
        <a:ext cx="5408875" cy="654329"/>
      </dsp:txXfrm>
    </dsp:sp>
    <dsp:sp modelId="{687A2946-4597-4830-B9F2-3647A33F41C7}">
      <dsp:nvSpPr>
        <dsp:cNvPr id="0" name=""/>
        <dsp:cNvSpPr/>
      </dsp:nvSpPr>
      <dsp:spPr>
        <a:xfrm>
          <a:off x="625" y="812758"/>
          <a:ext cx="3559840" cy="1455740"/>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solidFill>
                <a:schemeClr val="tx1"/>
              </a:solidFill>
            </a:rPr>
            <a:t>Strategic Element</a:t>
          </a:r>
        </a:p>
      </dsp:txBody>
      <dsp:txXfrm>
        <a:off x="43262" y="855395"/>
        <a:ext cx="3474566" cy="1370466"/>
      </dsp:txXfrm>
    </dsp:sp>
    <dsp:sp modelId="{171054F3-B352-441B-BF82-B292D3F9370A}">
      <dsp:nvSpPr>
        <dsp:cNvPr id="0" name=""/>
        <dsp:cNvSpPr/>
      </dsp:nvSpPr>
      <dsp:spPr>
        <a:xfrm>
          <a:off x="625" y="2384158"/>
          <a:ext cx="1743310" cy="1455740"/>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Priorities and countries informed by IDC and agreed by Minister and PM</a:t>
          </a:r>
        </a:p>
      </dsp:txBody>
      <dsp:txXfrm>
        <a:off x="43262" y="2426795"/>
        <a:ext cx="1658036" cy="1370466"/>
      </dsp:txXfrm>
    </dsp:sp>
    <dsp:sp modelId="{0AD4CC5C-D0D0-497F-99CD-0D1CFBF47F31}">
      <dsp:nvSpPr>
        <dsp:cNvPr id="0" name=""/>
        <dsp:cNvSpPr/>
      </dsp:nvSpPr>
      <dsp:spPr>
        <a:xfrm>
          <a:off x="1817155" y="2384158"/>
          <a:ext cx="1743310" cy="1455740"/>
        </a:xfrm>
        <a:prstGeom prst="roundRect">
          <a:avLst>
            <a:gd name="adj" fmla="val 10000"/>
          </a:avLst>
        </a:prstGeom>
        <a:solidFill>
          <a:schemeClr val="accent3">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Administered by Learned Academies through a grant agreement administered by Business Grants Hub &amp; Integrity Division</a:t>
          </a:r>
        </a:p>
      </dsp:txBody>
      <dsp:txXfrm>
        <a:off x="1859792" y="2426795"/>
        <a:ext cx="1658036" cy="1370466"/>
      </dsp:txXfrm>
    </dsp:sp>
    <dsp:sp modelId="{496AC083-30F3-43B0-B12F-432095728597}">
      <dsp:nvSpPr>
        <dsp:cNvPr id="0" name=""/>
        <dsp:cNvSpPr/>
      </dsp:nvSpPr>
      <dsp:spPr>
        <a:xfrm>
          <a:off x="3706903" y="812758"/>
          <a:ext cx="1743310" cy="1455740"/>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dirty="0">
              <a:solidFill>
                <a:schemeClr val="tx1"/>
              </a:solidFill>
            </a:rPr>
            <a:t>Bilateral Element</a:t>
          </a:r>
        </a:p>
      </dsp:txBody>
      <dsp:txXfrm>
        <a:off x="3749540" y="855395"/>
        <a:ext cx="1658036" cy="1370466"/>
      </dsp:txXfrm>
    </dsp:sp>
    <dsp:sp modelId="{251F0C8D-06D9-4EE4-A571-42B35BC99CAE}">
      <dsp:nvSpPr>
        <dsp:cNvPr id="0" name=""/>
        <dsp:cNvSpPr/>
      </dsp:nvSpPr>
      <dsp:spPr>
        <a:xfrm>
          <a:off x="3706903" y="2384158"/>
          <a:ext cx="1743310" cy="1455740"/>
        </a:xfrm>
        <a:prstGeom prst="roundRect">
          <a:avLst>
            <a:gd name="adj" fmla="val 10000"/>
          </a:avLst>
        </a:prstGeom>
        <a:solidFill>
          <a:schemeClr val="accent2">
            <a:lumMod val="20000"/>
            <a:lumOff val="8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rPr>
            <a:t>Priorities, topics, activities negotiated with bilateral partner countries</a:t>
          </a:r>
        </a:p>
      </dsp:txBody>
      <dsp:txXfrm>
        <a:off x="3749540" y="2426795"/>
        <a:ext cx="1658036" cy="1370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FFFC4-DCBB-4F29-9616-B167C7BA7F65}">
      <dsp:nvSpPr>
        <dsp:cNvPr id="0" name=""/>
        <dsp:cNvSpPr/>
      </dsp:nvSpPr>
      <dsp:spPr>
        <a:xfrm rot="5400000">
          <a:off x="1273092" y="462251"/>
          <a:ext cx="1539819" cy="1339642"/>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143</a:t>
          </a:r>
          <a:br>
            <a:rPr lang="en-AU" sz="1200" b="1" kern="1200" dirty="0">
              <a:solidFill>
                <a:schemeClr val="tx1"/>
              </a:solidFill>
            </a:rPr>
          </a:br>
          <a:r>
            <a:rPr lang="en-AU" sz="900" b="0" kern="1200" dirty="0">
              <a:solidFill>
                <a:schemeClr val="tx1"/>
              </a:solidFill>
            </a:rPr>
            <a:t>Collaborative Research Projects over </a:t>
          </a:r>
          <a:r>
            <a:rPr lang="en-AU" sz="900" b="1" kern="1200" dirty="0">
              <a:solidFill>
                <a:schemeClr val="tx1"/>
              </a:solidFill>
            </a:rPr>
            <a:t>14 </a:t>
          </a:r>
          <a:r>
            <a:rPr lang="en-AU" sz="900" b="0" kern="1200" dirty="0">
              <a:solidFill>
                <a:schemeClr val="tx1"/>
              </a:solidFill>
            </a:rPr>
            <a:t>rounds</a:t>
          </a:r>
          <a:endParaRPr lang="en-AU" sz="1200" b="1" kern="1200" dirty="0">
            <a:solidFill>
              <a:schemeClr val="tx1"/>
            </a:solidFill>
          </a:endParaRPr>
        </a:p>
      </dsp:txBody>
      <dsp:txXfrm rot="-5400000">
        <a:off x="1581941" y="602118"/>
        <a:ext cx="922120" cy="1059909"/>
      </dsp:txXfrm>
    </dsp:sp>
    <dsp:sp modelId="{A85A11A6-7E5B-45AC-8681-193BEE69ACE1}">
      <dsp:nvSpPr>
        <dsp:cNvPr id="0" name=""/>
        <dsp:cNvSpPr/>
      </dsp:nvSpPr>
      <dsp:spPr>
        <a:xfrm>
          <a:off x="4199793" y="308346"/>
          <a:ext cx="1718438" cy="92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AU" sz="1100" kern="1200"/>
        </a:p>
      </dsp:txBody>
      <dsp:txXfrm>
        <a:off x="4199793" y="308346"/>
        <a:ext cx="1718438" cy="923891"/>
      </dsp:txXfrm>
    </dsp:sp>
    <dsp:sp modelId="{7902B77F-8B53-4D68-AB94-18753EC92548}">
      <dsp:nvSpPr>
        <dsp:cNvPr id="0" name=""/>
        <dsp:cNvSpPr/>
      </dsp:nvSpPr>
      <dsp:spPr>
        <a:xfrm rot="5400000">
          <a:off x="-66549" y="1352867"/>
          <a:ext cx="1539819" cy="1339642"/>
        </a:xfrm>
        <a:prstGeom prst="hexagon">
          <a:avLst>
            <a:gd name="adj" fmla="val 25000"/>
            <a:gd name="vf" fmla="val 11547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kern="1200" dirty="0"/>
            <a:t>Established</a:t>
          </a:r>
          <a:br>
            <a:rPr lang="en-AU" sz="1400" kern="1200" dirty="0"/>
          </a:br>
          <a:r>
            <a:rPr lang="en-AU" sz="1400" b="1" kern="1200" dirty="0"/>
            <a:t>2006</a:t>
          </a:r>
          <a:endParaRPr lang="en-AU" sz="1400" kern="1200" dirty="0"/>
        </a:p>
      </dsp:txBody>
      <dsp:txXfrm rot="-5400000">
        <a:off x="242300" y="1492734"/>
        <a:ext cx="922120" cy="1059909"/>
      </dsp:txXfrm>
    </dsp:sp>
    <dsp:sp modelId="{D0474999-9865-4CBE-81DF-31B7D69157CF}">
      <dsp:nvSpPr>
        <dsp:cNvPr id="0" name=""/>
        <dsp:cNvSpPr/>
      </dsp:nvSpPr>
      <dsp:spPr>
        <a:xfrm rot="5400000">
          <a:off x="1273094" y="2199044"/>
          <a:ext cx="1539819" cy="1339642"/>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b="1" kern="1200" dirty="0">
              <a:solidFill>
                <a:schemeClr val="tx1"/>
              </a:solidFill>
            </a:rPr>
            <a:t>368 </a:t>
          </a:r>
          <a:br>
            <a:rPr lang="en-AU" sz="1100" b="1" kern="1200" dirty="0">
              <a:solidFill>
                <a:schemeClr val="tx1"/>
              </a:solidFill>
            </a:rPr>
          </a:br>
          <a:r>
            <a:rPr lang="en-AU" sz="1100" b="0" kern="1200" dirty="0">
              <a:solidFill>
                <a:schemeClr val="tx1"/>
              </a:solidFill>
            </a:rPr>
            <a:t>collaborative research projects, workshops &amp; fellowships</a:t>
          </a:r>
          <a:endParaRPr lang="en-AU" sz="1100" b="1" kern="1200" dirty="0">
            <a:solidFill>
              <a:schemeClr val="tx1"/>
            </a:solidFill>
          </a:endParaRPr>
        </a:p>
      </dsp:txBody>
      <dsp:txXfrm rot="-5400000">
        <a:off x="1581943" y="2338911"/>
        <a:ext cx="922120" cy="1059909"/>
      </dsp:txXfrm>
    </dsp:sp>
    <dsp:sp modelId="{D25C047C-20A8-41ED-885B-859955481F8C}">
      <dsp:nvSpPr>
        <dsp:cNvPr id="0" name=""/>
        <dsp:cNvSpPr/>
      </dsp:nvSpPr>
      <dsp:spPr>
        <a:xfrm>
          <a:off x="374882" y="1615345"/>
          <a:ext cx="1663004" cy="923891"/>
        </a:xfrm>
        <a:prstGeom prst="rect">
          <a:avLst/>
        </a:prstGeom>
        <a:noFill/>
        <a:ln>
          <a:noFill/>
        </a:ln>
        <a:effectLst/>
      </dsp:spPr>
      <dsp:style>
        <a:lnRef idx="0">
          <a:scrgbClr r="0" g="0" b="0"/>
        </a:lnRef>
        <a:fillRef idx="0">
          <a:scrgbClr r="0" g="0" b="0"/>
        </a:fillRef>
        <a:effectRef idx="0">
          <a:scrgbClr r="0" g="0" b="0"/>
        </a:effectRef>
        <a:fontRef idx="minor"/>
      </dsp:style>
    </dsp:sp>
    <dsp:sp modelId="{D9AD247B-3DAE-4202-9A89-A35F41447964}">
      <dsp:nvSpPr>
        <dsp:cNvPr id="0" name=""/>
        <dsp:cNvSpPr/>
      </dsp:nvSpPr>
      <dsp:spPr>
        <a:xfrm rot="5400000">
          <a:off x="3922130" y="521827"/>
          <a:ext cx="1539819" cy="1339642"/>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181 </a:t>
          </a:r>
          <a:br>
            <a:rPr lang="en-AU" sz="1200" b="1" kern="1200" dirty="0">
              <a:solidFill>
                <a:schemeClr val="tx1"/>
              </a:solidFill>
            </a:rPr>
          </a:br>
          <a:r>
            <a:rPr lang="en-AU" sz="1100" b="0" kern="1200" dirty="0">
              <a:solidFill>
                <a:schemeClr val="tx1"/>
              </a:solidFill>
            </a:rPr>
            <a:t>Early and Mid-Career Fellowships</a:t>
          </a:r>
          <a:endParaRPr lang="en-AU" sz="1200" b="0" kern="1200" dirty="0">
            <a:solidFill>
              <a:schemeClr val="tx1"/>
            </a:solidFill>
          </a:endParaRPr>
        </a:p>
      </dsp:txBody>
      <dsp:txXfrm rot="-5400000">
        <a:off x="4230979" y="661694"/>
        <a:ext cx="922120" cy="1059909"/>
      </dsp:txXfrm>
    </dsp:sp>
    <dsp:sp modelId="{84840559-3394-4545-A7FF-A90D8E8CC6CC}">
      <dsp:nvSpPr>
        <dsp:cNvPr id="0" name=""/>
        <dsp:cNvSpPr/>
      </dsp:nvSpPr>
      <dsp:spPr>
        <a:xfrm rot="5400000">
          <a:off x="3932578" y="2191776"/>
          <a:ext cx="1539819" cy="1339642"/>
        </a:xfrm>
        <a:prstGeom prst="hexagon">
          <a:avLst>
            <a:gd name="adj" fmla="val 25000"/>
            <a:gd name="vf" fmla="val 11547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AU" sz="900" b="1" kern="1200" dirty="0"/>
            <a:t>95%</a:t>
          </a:r>
          <a:br>
            <a:rPr lang="en-AU" sz="800" b="1" kern="1200" dirty="0"/>
          </a:br>
          <a:r>
            <a:rPr lang="en-AU" sz="800" b="1" kern="1200" dirty="0"/>
            <a:t> </a:t>
          </a:r>
          <a:r>
            <a:rPr lang="en-AU" sz="800" b="0" kern="1200" dirty="0"/>
            <a:t>of surveyed successful applicants believed the AISRF strengthened their Indian partnerships</a:t>
          </a:r>
          <a:r>
            <a:rPr lang="en-AU" sz="700" b="0" kern="1200" dirty="0"/>
            <a:t>.</a:t>
          </a:r>
        </a:p>
      </dsp:txBody>
      <dsp:txXfrm rot="-5400000">
        <a:off x="4241427" y="2331643"/>
        <a:ext cx="922120" cy="1059909"/>
      </dsp:txXfrm>
    </dsp:sp>
    <dsp:sp modelId="{91ED9D2D-B872-4D36-BD35-556765D100DF}">
      <dsp:nvSpPr>
        <dsp:cNvPr id="0" name=""/>
        <dsp:cNvSpPr/>
      </dsp:nvSpPr>
      <dsp:spPr>
        <a:xfrm>
          <a:off x="4199793" y="2922343"/>
          <a:ext cx="1718438" cy="923891"/>
        </a:xfrm>
        <a:prstGeom prst="rect">
          <a:avLst/>
        </a:prstGeom>
        <a:noFill/>
        <a:ln>
          <a:noFill/>
        </a:ln>
        <a:effectLst/>
      </dsp:spPr>
      <dsp:style>
        <a:lnRef idx="0">
          <a:scrgbClr r="0" g="0" b="0"/>
        </a:lnRef>
        <a:fillRef idx="0">
          <a:scrgbClr r="0" g="0" b="0"/>
        </a:fillRef>
        <a:effectRef idx="0">
          <a:scrgbClr r="0" g="0" b="0"/>
        </a:effectRef>
        <a:fontRef idx="minor"/>
      </dsp:style>
    </dsp:sp>
    <dsp:sp modelId="{DE670A13-74FC-49BB-B413-A11FF3B87772}">
      <dsp:nvSpPr>
        <dsp:cNvPr id="0" name=""/>
        <dsp:cNvSpPr/>
      </dsp:nvSpPr>
      <dsp:spPr>
        <a:xfrm rot="5400000">
          <a:off x="2584000" y="1352867"/>
          <a:ext cx="1539819" cy="1339642"/>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Over </a:t>
          </a:r>
          <a:r>
            <a:rPr lang="en-AU" sz="1200" b="1" kern="1200" dirty="0">
              <a:solidFill>
                <a:schemeClr val="tx1"/>
              </a:solidFill>
            </a:rPr>
            <a:t>$100m </a:t>
          </a:r>
          <a:r>
            <a:rPr lang="en-AU" sz="1200" b="0" kern="1200" dirty="0">
              <a:solidFill>
                <a:schemeClr val="tx1"/>
              </a:solidFill>
            </a:rPr>
            <a:t>committed to the AISRF over 18 years (2006-24)</a:t>
          </a:r>
        </a:p>
      </dsp:txBody>
      <dsp:txXfrm rot="-5400000">
        <a:off x="2892849" y="1492734"/>
        <a:ext cx="922120" cy="1059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FFFC4-DCBB-4F29-9616-B167C7BA7F65}">
      <dsp:nvSpPr>
        <dsp:cNvPr id="0" name=""/>
        <dsp:cNvSpPr/>
      </dsp:nvSpPr>
      <dsp:spPr>
        <a:xfrm rot="5400000">
          <a:off x="1273092" y="462251"/>
          <a:ext cx="1539819" cy="1339642"/>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AU" sz="1200" b="0" kern="1200" dirty="0">
              <a:solidFill>
                <a:schemeClr val="tx1"/>
              </a:solidFill>
            </a:rPr>
            <a:t>The ACSRF has supported </a:t>
          </a:r>
          <a:r>
            <a:rPr lang="en-AU" sz="1200" b="1" kern="1200" dirty="0">
              <a:solidFill>
                <a:schemeClr val="tx1"/>
              </a:solidFill>
            </a:rPr>
            <a:t>19 </a:t>
          </a:r>
          <a:r>
            <a:rPr lang="en-AU" sz="1200" b="0" kern="1200" dirty="0">
              <a:solidFill>
                <a:schemeClr val="tx1"/>
              </a:solidFill>
            </a:rPr>
            <a:t>Joint Research Centres</a:t>
          </a:r>
        </a:p>
      </dsp:txBody>
      <dsp:txXfrm rot="-5400000">
        <a:off x="1581941" y="602118"/>
        <a:ext cx="922120" cy="1059909"/>
      </dsp:txXfrm>
    </dsp:sp>
    <dsp:sp modelId="{A85A11A6-7E5B-45AC-8681-193BEE69ACE1}">
      <dsp:nvSpPr>
        <dsp:cNvPr id="0" name=""/>
        <dsp:cNvSpPr/>
      </dsp:nvSpPr>
      <dsp:spPr>
        <a:xfrm>
          <a:off x="4199793" y="308346"/>
          <a:ext cx="1718438" cy="923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endParaRPr lang="en-AU" sz="1100" kern="1200"/>
        </a:p>
      </dsp:txBody>
      <dsp:txXfrm>
        <a:off x="4199793" y="308346"/>
        <a:ext cx="1718438" cy="923891"/>
      </dsp:txXfrm>
    </dsp:sp>
    <dsp:sp modelId="{7902B77F-8B53-4D68-AB94-18753EC92548}">
      <dsp:nvSpPr>
        <dsp:cNvPr id="0" name=""/>
        <dsp:cNvSpPr/>
      </dsp:nvSpPr>
      <dsp:spPr>
        <a:xfrm rot="5400000">
          <a:off x="-66549" y="1352867"/>
          <a:ext cx="1539819" cy="1339642"/>
        </a:xfrm>
        <a:prstGeom prst="hexagon">
          <a:avLst>
            <a:gd name="adj" fmla="val 25000"/>
            <a:gd name="vf" fmla="val 11547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AU" sz="1400" kern="1200" dirty="0"/>
            <a:t>Established</a:t>
          </a:r>
          <a:br>
            <a:rPr lang="en-AU" sz="1400" kern="1200" dirty="0"/>
          </a:br>
          <a:r>
            <a:rPr lang="en-AU" sz="1400" b="1" kern="1200" dirty="0"/>
            <a:t>2011</a:t>
          </a:r>
          <a:endParaRPr lang="en-AU" sz="1400" kern="1200" dirty="0"/>
        </a:p>
      </dsp:txBody>
      <dsp:txXfrm rot="-5400000">
        <a:off x="242300" y="1492734"/>
        <a:ext cx="922120" cy="1059909"/>
      </dsp:txXfrm>
    </dsp:sp>
    <dsp:sp modelId="{D0474999-9865-4CBE-81DF-31B7D69157CF}">
      <dsp:nvSpPr>
        <dsp:cNvPr id="0" name=""/>
        <dsp:cNvSpPr/>
      </dsp:nvSpPr>
      <dsp:spPr>
        <a:xfrm rot="5400000">
          <a:off x="1273094" y="2199044"/>
          <a:ext cx="1539819" cy="1339642"/>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AU" sz="1100" b="0" kern="1200" dirty="0">
              <a:solidFill>
                <a:schemeClr val="tx1"/>
              </a:solidFill>
            </a:rPr>
            <a:t>Joint Research Centres total grant value of </a:t>
          </a:r>
          <a:r>
            <a:rPr lang="en-AU" sz="1100" b="1" kern="1200" dirty="0">
              <a:solidFill>
                <a:schemeClr val="tx1"/>
              </a:solidFill>
            </a:rPr>
            <a:t>$17.6m</a:t>
          </a:r>
        </a:p>
      </dsp:txBody>
      <dsp:txXfrm rot="-5400000">
        <a:off x="1581943" y="2338911"/>
        <a:ext cx="922120" cy="1059909"/>
      </dsp:txXfrm>
    </dsp:sp>
    <dsp:sp modelId="{D25C047C-20A8-41ED-885B-859955481F8C}">
      <dsp:nvSpPr>
        <dsp:cNvPr id="0" name=""/>
        <dsp:cNvSpPr/>
      </dsp:nvSpPr>
      <dsp:spPr>
        <a:xfrm>
          <a:off x="374882" y="1615345"/>
          <a:ext cx="1663004" cy="923891"/>
        </a:xfrm>
        <a:prstGeom prst="rect">
          <a:avLst/>
        </a:prstGeom>
        <a:noFill/>
        <a:ln>
          <a:noFill/>
        </a:ln>
        <a:effectLst/>
      </dsp:spPr>
      <dsp:style>
        <a:lnRef idx="0">
          <a:scrgbClr r="0" g="0" b="0"/>
        </a:lnRef>
        <a:fillRef idx="0">
          <a:scrgbClr r="0" g="0" b="0"/>
        </a:fillRef>
        <a:effectRef idx="0">
          <a:scrgbClr r="0" g="0" b="0"/>
        </a:effectRef>
        <a:fontRef idx="minor"/>
      </dsp:style>
    </dsp:sp>
    <dsp:sp modelId="{D9AD247B-3DAE-4202-9A89-A35F41447964}">
      <dsp:nvSpPr>
        <dsp:cNvPr id="0" name=""/>
        <dsp:cNvSpPr/>
      </dsp:nvSpPr>
      <dsp:spPr>
        <a:xfrm rot="5400000">
          <a:off x="3922130" y="461041"/>
          <a:ext cx="1539819" cy="1461215"/>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AU" sz="1200" b="1" kern="1200" dirty="0">
              <a:solidFill>
                <a:schemeClr val="tx1"/>
              </a:solidFill>
            </a:rPr>
            <a:t>8 </a:t>
          </a:r>
          <a:r>
            <a:rPr lang="en-AU" sz="1100" b="0" kern="1200" dirty="0">
              <a:solidFill>
                <a:schemeClr val="tx1"/>
              </a:solidFill>
            </a:rPr>
            <a:t>rounds of the Young Scientist Exchange Program (YSEP) with nearly 250 participants</a:t>
          </a:r>
          <a:endParaRPr lang="en-AU" sz="1200" b="0" kern="1200" dirty="0">
            <a:solidFill>
              <a:schemeClr val="tx1"/>
            </a:solidFill>
          </a:endParaRPr>
        </a:p>
      </dsp:txBody>
      <dsp:txXfrm rot="-5400000">
        <a:off x="4198752" y="671825"/>
        <a:ext cx="986575" cy="1039647"/>
      </dsp:txXfrm>
    </dsp:sp>
    <dsp:sp modelId="{84840559-3394-4545-A7FF-A90D8E8CC6CC}">
      <dsp:nvSpPr>
        <dsp:cNvPr id="0" name=""/>
        <dsp:cNvSpPr/>
      </dsp:nvSpPr>
      <dsp:spPr>
        <a:xfrm rot="5400000">
          <a:off x="3932578" y="2191776"/>
          <a:ext cx="1539819" cy="1339642"/>
        </a:xfrm>
        <a:prstGeom prst="hexagon">
          <a:avLst>
            <a:gd name="adj" fmla="val 25000"/>
            <a:gd name="vf" fmla="val 115470"/>
          </a:avLst>
        </a:prstGeom>
        <a:solidFill>
          <a:schemeClr val="tx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AU" sz="1050" b="1" kern="1200" dirty="0"/>
            <a:t>$28m </a:t>
          </a:r>
          <a:r>
            <a:rPr lang="en-AU" sz="1050" b="0" kern="1200" dirty="0"/>
            <a:t>Australian Government commitment (2011-23)</a:t>
          </a:r>
          <a:endParaRPr lang="en-AU" sz="900" b="0" kern="1200" dirty="0"/>
        </a:p>
      </dsp:txBody>
      <dsp:txXfrm rot="-5400000">
        <a:off x="4241427" y="2331643"/>
        <a:ext cx="922120" cy="1059909"/>
      </dsp:txXfrm>
    </dsp:sp>
    <dsp:sp modelId="{91ED9D2D-B872-4D36-BD35-556765D100DF}">
      <dsp:nvSpPr>
        <dsp:cNvPr id="0" name=""/>
        <dsp:cNvSpPr/>
      </dsp:nvSpPr>
      <dsp:spPr>
        <a:xfrm>
          <a:off x="4199793" y="2922343"/>
          <a:ext cx="1718438" cy="923891"/>
        </a:xfrm>
        <a:prstGeom prst="rect">
          <a:avLst/>
        </a:prstGeom>
        <a:noFill/>
        <a:ln>
          <a:noFill/>
        </a:ln>
        <a:effectLst/>
      </dsp:spPr>
      <dsp:style>
        <a:lnRef idx="0">
          <a:scrgbClr r="0" g="0" b="0"/>
        </a:lnRef>
        <a:fillRef idx="0">
          <a:scrgbClr r="0" g="0" b="0"/>
        </a:fillRef>
        <a:effectRef idx="0">
          <a:scrgbClr r="0" g="0" b="0"/>
        </a:effectRef>
        <a:fontRef idx="minor"/>
      </dsp:style>
    </dsp:sp>
    <dsp:sp modelId="{DE670A13-74FC-49BB-B413-A11FF3B87772}">
      <dsp:nvSpPr>
        <dsp:cNvPr id="0" name=""/>
        <dsp:cNvSpPr/>
      </dsp:nvSpPr>
      <dsp:spPr>
        <a:xfrm rot="5400000">
          <a:off x="2584000" y="1325545"/>
          <a:ext cx="1539819" cy="1394286"/>
        </a:xfrm>
        <a:prstGeom prst="hexagon">
          <a:avLst>
            <a:gd name="adj" fmla="val 25000"/>
            <a:gd name="vf" fmla="val 115470"/>
          </a:avLst>
        </a:prstGeom>
        <a:solidFill>
          <a:schemeClr val="bg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AU" sz="900" b="1" kern="1200" dirty="0">
              <a:solidFill>
                <a:schemeClr val="tx1"/>
              </a:solidFill>
            </a:rPr>
            <a:t>8 </a:t>
          </a:r>
          <a:r>
            <a:rPr lang="en-AU" sz="900" b="0" kern="1200" dirty="0">
              <a:solidFill>
                <a:schemeClr val="tx1"/>
              </a:solidFill>
            </a:rPr>
            <a:t>Science Symposia between the Australian Academy of Science and the Chinese Academy of Sciences</a:t>
          </a:r>
          <a:endParaRPr lang="en-AU" sz="900" b="1" kern="1200" dirty="0">
            <a:solidFill>
              <a:schemeClr val="tx1"/>
            </a:solidFill>
          </a:endParaRPr>
        </a:p>
      </dsp:txBody>
      <dsp:txXfrm rot="-5400000">
        <a:off x="2878165" y="1497288"/>
        <a:ext cx="951488" cy="10508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C4330-A248-4D87-B784-5F854FDD5859}">
      <dsp:nvSpPr>
        <dsp:cNvPr id="0" name=""/>
        <dsp:cNvSpPr/>
      </dsp:nvSpPr>
      <dsp:spPr>
        <a:xfrm>
          <a:off x="0" y="518578"/>
          <a:ext cx="2706687" cy="1624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Advanced Manufacturing</a:t>
          </a:r>
        </a:p>
      </dsp:txBody>
      <dsp:txXfrm>
        <a:off x="0" y="518578"/>
        <a:ext cx="2706687" cy="1624012"/>
      </dsp:txXfrm>
    </dsp:sp>
    <dsp:sp modelId="{C568EBB0-FAFF-4C46-B31E-1C98C038D775}">
      <dsp:nvSpPr>
        <dsp:cNvPr id="0" name=""/>
        <dsp:cNvSpPr/>
      </dsp:nvSpPr>
      <dsp:spPr>
        <a:xfrm>
          <a:off x="2710656" y="518578"/>
          <a:ext cx="2706687" cy="1624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Artificial Intelligence</a:t>
          </a:r>
        </a:p>
      </dsp:txBody>
      <dsp:txXfrm>
        <a:off x="2710656" y="518578"/>
        <a:ext cx="2706687" cy="1624012"/>
      </dsp:txXfrm>
    </dsp:sp>
    <dsp:sp modelId="{50B5598D-365B-4506-84FD-FF005ABEDA94}">
      <dsp:nvSpPr>
        <dsp:cNvPr id="0" name=""/>
        <dsp:cNvSpPr/>
      </dsp:nvSpPr>
      <dsp:spPr>
        <a:xfrm>
          <a:off x="5421312" y="518573"/>
          <a:ext cx="2706687" cy="1624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Quantum Computing</a:t>
          </a:r>
        </a:p>
      </dsp:txBody>
      <dsp:txXfrm>
        <a:off x="5421312" y="518573"/>
        <a:ext cx="2706687" cy="1624012"/>
      </dsp:txXfrm>
    </dsp:sp>
    <dsp:sp modelId="{5CB8A5BE-23F6-4CBE-9F4E-19A13EED491D}">
      <dsp:nvSpPr>
        <dsp:cNvPr id="0" name=""/>
        <dsp:cNvSpPr/>
      </dsp:nvSpPr>
      <dsp:spPr>
        <a:xfrm>
          <a:off x="4299914" y="2445967"/>
          <a:ext cx="2706687" cy="1624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Hydrogen Production</a:t>
          </a:r>
        </a:p>
      </dsp:txBody>
      <dsp:txXfrm>
        <a:off x="4299914" y="2445967"/>
        <a:ext cx="2706687" cy="1624012"/>
      </dsp:txXfrm>
    </dsp:sp>
    <dsp:sp modelId="{C62CA882-53D1-4AD7-8582-5844FC17E373}">
      <dsp:nvSpPr>
        <dsp:cNvPr id="0" name=""/>
        <dsp:cNvSpPr/>
      </dsp:nvSpPr>
      <dsp:spPr>
        <a:xfrm>
          <a:off x="1357312" y="2438702"/>
          <a:ext cx="2706687" cy="16240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AU" sz="2700" kern="1200" dirty="0"/>
            <a:t>RNA (including mRNA) vaccines and therapies</a:t>
          </a:r>
        </a:p>
      </dsp:txBody>
      <dsp:txXfrm>
        <a:off x="1357312" y="2438702"/>
        <a:ext cx="2706687" cy="16240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C4330-A248-4D87-B784-5F854FDD5859}">
      <dsp:nvSpPr>
        <dsp:cNvPr id="0" name=""/>
        <dsp:cNvSpPr/>
      </dsp:nvSpPr>
      <dsp:spPr>
        <a:xfrm>
          <a:off x="0" y="493194"/>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Brazil</a:t>
          </a:r>
        </a:p>
      </dsp:txBody>
      <dsp:txXfrm>
        <a:off x="0" y="493194"/>
        <a:ext cx="1640522" cy="984313"/>
      </dsp:txXfrm>
    </dsp:sp>
    <dsp:sp modelId="{C568EBB0-FAFF-4C46-B31E-1C98C038D775}">
      <dsp:nvSpPr>
        <dsp:cNvPr id="0" name=""/>
        <dsp:cNvSpPr/>
      </dsp:nvSpPr>
      <dsp:spPr>
        <a:xfrm>
          <a:off x="1804574" y="493194"/>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Indonesia</a:t>
          </a:r>
        </a:p>
      </dsp:txBody>
      <dsp:txXfrm>
        <a:off x="1804574" y="493194"/>
        <a:ext cx="1640522" cy="984313"/>
      </dsp:txXfrm>
    </dsp:sp>
    <dsp:sp modelId="{50B5598D-365B-4506-84FD-FF005ABEDA94}">
      <dsp:nvSpPr>
        <dsp:cNvPr id="0" name=""/>
        <dsp:cNvSpPr/>
      </dsp:nvSpPr>
      <dsp:spPr>
        <a:xfrm>
          <a:off x="3609149" y="514062"/>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Japan</a:t>
          </a:r>
        </a:p>
      </dsp:txBody>
      <dsp:txXfrm>
        <a:off x="3609149" y="514062"/>
        <a:ext cx="1640522" cy="984313"/>
      </dsp:txXfrm>
    </dsp:sp>
    <dsp:sp modelId="{5CB8A5BE-23F6-4CBE-9F4E-19A13EED491D}">
      <dsp:nvSpPr>
        <dsp:cNvPr id="0" name=""/>
        <dsp:cNvSpPr/>
      </dsp:nvSpPr>
      <dsp:spPr>
        <a:xfrm>
          <a:off x="1804574" y="1490842"/>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Malaysia</a:t>
          </a:r>
        </a:p>
      </dsp:txBody>
      <dsp:txXfrm>
        <a:off x="1804574" y="1490842"/>
        <a:ext cx="1640522" cy="984313"/>
      </dsp:txXfrm>
    </dsp:sp>
    <dsp:sp modelId="{C62CA882-53D1-4AD7-8582-5844FC17E373}">
      <dsp:nvSpPr>
        <dsp:cNvPr id="0" name=""/>
        <dsp:cNvSpPr/>
      </dsp:nvSpPr>
      <dsp:spPr>
        <a:xfrm>
          <a:off x="3937" y="1483085"/>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Republic of Korea</a:t>
          </a:r>
        </a:p>
      </dsp:txBody>
      <dsp:txXfrm>
        <a:off x="3937" y="1483085"/>
        <a:ext cx="1640522" cy="984313"/>
      </dsp:txXfrm>
    </dsp:sp>
    <dsp:sp modelId="{28499C78-BC5A-4B82-A445-E4FF229841E2}">
      <dsp:nvSpPr>
        <dsp:cNvPr id="0" name=""/>
        <dsp:cNvSpPr/>
      </dsp:nvSpPr>
      <dsp:spPr>
        <a:xfrm>
          <a:off x="3605868" y="1506709"/>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New Zealand</a:t>
          </a:r>
        </a:p>
      </dsp:txBody>
      <dsp:txXfrm>
        <a:off x="3605868" y="1506709"/>
        <a:ext cx="1640522" cy="984313"/>
      </dsp:txXfrm>
    </dsp:sp>
    <dsp:sp modelId="{7B1D2C60-2A9D-4340-AB42-229E0F8556AD}">
      <dsp:nvSpPr>
        <dsp:cNvPr id="0" name=""/>
        <dsp:cNvSpPr/>
      </dsp:nvSpPr>
      <dsp:spPr>
        <a:xfrm>
          <a:off x="0" y="2477219"/>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Singapore</a:t>
          </a:r>
        </a:p>
      </dsp:txBody>
      <dsp:txXfrm>
        <a:off x="0" y="2477219"/>
        <a:ext cx="1640522" cy="984313"/>
      </dsp:txXfrm>
    </dsp:sp>
    <dsp:sp modelId="{17115343-8AAD-4721-ACDF-A4E1D946CAAD}">
      <dsp:nvSpPr>
        <dsp:cNvPr id="0" name=""/>
        <dsp:cNvSpPr/>
      </dsp:nvSpPr>
      <dsp:spPr>
        <a:xfrm>
          <a:off x="1804574" y="2477219"/>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Thailand</a:t>
          </a:r>
        </a:p>
      </dsp:txBody>
      <dsp:txXfrm>
        <a:off x="1804574" y="2477219"/>
        <a:ext cx="1640522" cy="984313"/>
      </dsp:txXfrm>
    </dsp:sp>
    <dsp:sp modelId="{F9767F1A-DFB1-4432-AB19-141F23B62A84}">
      <dsp:nvSpPr>
        <dsp:cNvPr id="0" name=""/>
        <dsp:cNvSpPr/>
      </dsp:nvSpPr>
      <dsp:spPr>
        <a:xfrm>
          <a:off x="3609149" y="2477219"/>
          <a:ext cx="1640522" cy="98431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AU" sz="2600" kern="1200" dirty="0"/>
            <a:t>Vietnam</a:t>
          </a:r>
        </a:p>
      </dsp:txBody>
      <dsp:txXfrm>
        <a:off x="3609149" y="2477219"/>
        <a:ext cx="1640522" cy="9843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25740-278E-43D2-8CB6-85EA99AE57EF}">
      <dsp:nvSpPr>
        <dsp:cNvPr id="0" name=""/>
        <dsp:cNvSpPr/>
      </dsp:nvSpPr>
      <dsp:spPr>
        <a:xfrm>
          <a:off x="3430609" y="1158"/>
          <a:ext cx="1912915" cy="95645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International Partner Organisation</a:t>
          </a:r>
        </a:p>
      </dsp:txBody>
      <dsp:txXfrm>
        <a:off x="3458623" y="29172"/>
        <a:ext cx="1856887" cy="900429"/>
      </dsp:txXfrm>
    </dsp:sp>
    <dsp:sp modelId="{6EA91CFE-6933-4CB8-A463-039EB5FB5B6B}">
      <dsp:nvSpPr>
        <dsp:cNvPr id="0" name=""/>
        <dsp:cNvSpPr/>
      </dsp:nvSpPr>
      <dsp:spPr>
        <a:xfrm>
          <a:off x="3576180" y="957616"/>
          <a:ext cx="91440" cy="717343"/>
        </a:xfrm>
        <a:custGeom>
          <a:avLst/>
          <a:gdLst/>
          <a:ahLst/>
          <a:cxnLst/>
          <a:rect l="0" t="0" r="0" b="0"/>
          <a:pathLst>
            <a:path>
              <a:moveTo>
                <a:pt x="45720" y="0"/>
              </a:moveTo>
              <a:lnTo>
                <a:pt x="45720" y="717343"/>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6C453-BB7D-41E2-9ADD-99D426F63783}">
      <dsp:nvSpPr>
        <dsp:cNvPr id="0" name=""/>
        <dsp:cNvSpPr/>
      </dsp:nvSpPr>
      <dsp:spPr>
        <a:xfrm>
          <a:off x="3621900" y="1196730"/>
          <a:ext cx="1530332" cy="9564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Domiciled and registered in priority partner country	</a:t>
          </a:r>
        </a:p>
      </dsp:txBody>
      <dsp:txXfrm>
        <a:off x="3649914" y="1224744"/>
        <a:ext cx="1474304" cy="900429"/>
      </dsp:txXfrm>
    </dsp:sp>
    <dsp:sp modelId="{78C4996E-862F-47DB-A914-3C86F14AA228}">
      <dsp:nvSpPr>
        <dsp:cNvPr id="0" name=""/>
        <dsp:cNvSpPr/>
      </dsp:nvSpPr>
      <dsp:spPr>
        <a:xfrm>
          <a:off x="3576180" y="957616"/>
          <a:ext cx="91440" cy="1912915"/>
        </a:xfrm>
        <a:custGeom>
          <a:avLst/>
          <a:gdLst/>
          <a:ahLst/>
          <a:cxnLst/>
          <a:rect l="0" t="0" r="0" b="0"/>
          <a:pathLst>
            <a:path>
              <a:moveTo>
                <a:pt x="45720" y="0"/>
              </a:moveTo>
              <a:lnTo>
                <a:pt x="45720" y="1912915"/>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8EA44-6298-4B35-9FEA-2A4E9C0F2D35}">
      <dsp:nvSpPr>
        <dsp:cNvPr id="0" name=""/>
        <dsp:cNvSpPr/>
      </dsp:nvSpPr>
      <dsp:spPr>
        <a:xfrm>
          <a:off x="3621900" y="2392302"/>
          <a:ext cx="1530332" cy="9564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Not subject to sanctions</a:t>
          </a:r>
        </a:p>
      </dsp:txBody>
      <dsp:txXfrm>
        <a:off x="3649914" y="2420316"/>
        <a:ext cx="1474304" cy="900429"/>
      </dsp:txXfrm>
    </dsp:sp>
    <dsp:sp modelId="{D4670540-5E0B-499C-82EB-81C1C5C52B60}">
      <dsp:nvSpPr>
        <dsp:cNvPr id="0" name=""/>
        <dsp:cNvSpPr/>
      </dsp:nvSpPr>
      <dsp:spPr>
        <a:xfrm>
          <a:off x="3576180" y="957616"/>
          <a:ext cx="91440" cy="3108487"/>
        </a:xfrm>
        <a:custGeom>
          <a:avLst/>
          <a:gdLst/>
          <a:ahLst/>
          <a:cxnLst/>
          <a:rect l="0" t="0" r="0" b="0"/>
          <a:pathLst>
            <a:path>
              <a:moveTo>
                <a:pt x="45720" y="0"/>
              </a:moveTo>
              <a:lnTo>
                <a:pt x="45720" y="310848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4A74B-40BC-4F24-9B00-702D54DB54B7}">
      <dsp:nvSpPr>
        <dsp:cNvPr id="0" name=""/>
        <dsp:cNvSpPr/>
      </dsp:nvSpPr>
      <dsp:spPr>
        <a:xfrm>
          <a:off x="3621900" y="3587874"/>
          <a:ext cx="1530332" cy="95645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AU" sz="1500" kern="1200" dirty="0"/>
            <a:t>Not a subsidiary entity of the Australian applicant</a:t>
          </a:r>
        </a:p>
      </dsp:txBody>
      <dsp:txXfrm>
        <a:off x="3649914" y="3615888"/>
        <a:ext cx="1474304" cy="9004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025740-278E-43D2-8CB6-85EA99AE57EF}">
      <dsp:nvSpPr>
        <dsp:cNvPr id="0" name=""/>
        <dsp:cNvSpPr/>
      </dsp:nvSpPr>
      <dsp:spPr>
        <a:xfrm>
          <a:off x="2947067" y="15"/>
          <a:ext cx="1913877" cy="9569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AU" sz="2000" kern="1200" dirty="0"/>
            <a:t>International Partner Organisation</a:t>
          </a:r>
        </a:p>
      </dsp:txBody>
      <dsp:txXfrm>
        <a:off x="2975095" y="28043"/>
        <a:ext cx="1857821" cy="900882"/>
      </dsp:txXfrm>
    </dsp:sp>
    <dsp:sp modelId="{6EA91CFE-6933-4CB8-A463-039EB5FB5B6B}">
      <dsp:nvSpPr>
        <dsp:cNvPr id="0" name=""/>
        <dsp:cNvSpPr/>
      </dsp:nvSpPr>
      <dsp:spPr>
        <a:xfrm>
          <a:off x="3092734" y="956954"/>
          <a:ext cx="91440" cy="717704"/>
        </a:xfrm>
        <a:custGeom>
          <a:avLst/>
          <a:gdLst/>
          <a:ahLst/>
          <a:cxnLst/>
          <a:rect l="0" t="0" r="0" b="0"/>
          <a:pathLst>
            <a:path>
              <a:moveTo>
                <a:pt x="45720" y="0"/>
              </a:moveTo>
              <a:lnTo>
                <a:pt x="45720" y="717704"/>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6C453-BB7D-41E2-9ADD-99D426F63783}">
      <dsp:nvSpPr>
        <dsp:cNvPr id="0" name=""/>
        <dsp:cNvSpPr/>
      </dsp:nvSpPr>
      <dsp:spPr>
        <a:xfrm>
          <a:off x="3138454" y="1196189"/>
          <a:ext cx="1531102" cy="95693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t>Has the capacity to deliver on the proposed activities</a:t>
          </a:r>
        </a:p>
      </dsp:txBody>
      <dsp:txXfrm>
        <a:off x="3166482" y="1224217"/>
        <a:ext cx="1475046" cy="900882"/>
      </dsp:txXfrm>
    </dsp:sp>
    <dsp:sp modelId="{78C4996E-862F-47DB-A914-3C86F14AA228}">
      <dsp:nvSpPr>
        <dsp:cNvPr id="0" name=""/>
        <dsp:cNvSpPr/>
      </dsp:nvSpPr>
      <dsp:spPr>
        <a:xfrm>
          <a:off x="3092734" y="956954"/>
          <a:ext cx="91440" cy="1913877"/>
        </a:xfrm>
        <a:custGeom>
          <a:avLst/>
          <a:gdLst/>
          <a:ahLst/>
          <a:cxnLst/>
          <a:rect l="0" t="0" r="0" b="0"/>
          <a:pathLst>
            <a:path>
              <a:moveTo>
                <a:pt x="45720" y="0"/>
              </a:moveTo>
              <a:lnTo>
                <a:pt x="45720" y="1913877"/>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8EA44-6298-4B35-9FEA-2A4E9C0F2D35}">
      <dsp:nvSpPr>
        <dsp:cNvPr id="0" name=""/>
        <dsp:cNvSpPr/>
      </dsp:nvSpPr>
      <dsp:spPr>
        <a:xfrm>
          <a:off x="3138454" y="2392362"/>
          <a:ext cx="1531102" cy="95693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t>Brings significant value to the partnership</a:t>
          </a:r>
        </a:p>
      </dsp:txBody>
      <dsp:txXfrm>
        <a:off x="3166482" y="2420390"/>
        <a:ext cx="1475046" cy="900882"/>
      </dsp:txXfrm>
    </dsp:sp>
    <dsp:sp modelId="{D4670540-5E0B-499C-82EB-81C1C5C52B60}">
      <dsp:nvSpPr>
        <dsp:cNvPr id="0" name=""/>
        <dsp:cNvSpPr/>
      </dsp:nvSpPr>
      <dsp:spPr>
        <a:xfrm>
          <a:off x="3092734" y="956954"/>
          <a:ext cx="91440" cy="3110051"/>
        </a:xfrm>
        <a:custGeom>
          <a:avLst/>
          <a:gdLst/>
          <a:ahLst/>
          <a:cxnLst/>
          <a:rect l="0" t="0" r="0" b="0"/>
          <a:pathLst>
            <a:path>
              <a:moveTo>
                <a:pt x="45720" y="0"/>
              </a:moveTo>
              <a:lnTo>
                <a:pt x="45720" y="3110051"/>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4A74B-40BC-4F24-9B00-702D54DB54B7}">
      <dsp:nvSpPr>
        <dsp:cNvPr id="0" name=""/>
        <dsp:cNvSpPr/>
      </dsp:nvSpPr>
      <dsp:spPr>
        <a:xfrm>
          <a:off x="3138454" y="3588536"/>
          <a:ext cx="1531102" cy="956938"/>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t>Partnerships brings additional value to Australia’s bilateral relationship</a:t>
          </a:r>
        </a:p>
      </dsp:txBody>
      <dsp:txXfrm>
        <a:off x="3166482" y="3616564"/>
        <a:ext cx="1475046" cy="9008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CA45A-52C2-4645-A69F-F4C3FFE85F5A}" type="datetimeFigureOut">
              <a:rPr lang="en-AU" smtClean="0"/>
              <a:t>3/04/2024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59917-E203-4058-9F78-9185D5C651F5}" type="slidenum">
              <a:rPr lang="en-AU" smtClean="0"/>
              <a:t>‹#›</a:t>
            </a:fld>
            <a:endParaRPr lang="en-AU"/>
          </a:p>
        </p:txBody>
      </p:sp>
    </p:spTree>
    <p:extLst>
      <p:ext uri="{BB962C8B-B14F-4D97-AF65-F5344CB8AC3E}">
        <p14:creationId xmlns:p14="http://schemas.microsoft.com/office/powerpoint/2010/main" val="30360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3259917-E203-4058-9F78-9185D5C651F5}" type="slidenum">
              <a:rPr lang="en-AU" smtClean="0"/>
              <a:t>11</a:t>
            </a:fld>
            <a:endParaRPr lang="en-AU"/>
          </a:p>
        </p:txBody>
      </p:sp>
    </p:spTree>
    <p:extLst>
      <p:ext uri="{BB962C8B-B14F-4D97-AF65-F5344CB8AC3E}">
        <p14:creationId xmlns:p14="http://schemas.microsoft.com/office/powerpoint/2010/main" val="3583962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143A-0BE9-C39D-66F4-C58016E0E7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A29A45-9D3B-81CD-487D-5B8EFCE25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A41A454-CB37-A349-9BD4-A138743FE1DE}"/>
              </a:ext>
            </a:extLst>
          </p:cNvPr>
          <p:cNvSpPr>
            <a:spLocks noGrp="1"/>
          </p:cNvSpPr>
          <p:nvPr>
            <p:ph type="dt" sz="half" idx="10"/>
          </p:nvPr>
        </p:nvSpPr>
        <p:spPr/>
        <p:txBody>
          <a:bodyPr/>
          <a:lstStyle/>
          <a:p>
            <a:fld id="{E3DAAA7A-836C-DB47-A67F-A586127E8838}" type="datetimeFigureOut">
              <a:t>4/3/2024</a:t>
            </a:fld>
            <a:endParaRPr lang="en-US"/>
          </a:p>
        </p:txBody>
      </p:sp>
      <p:sp>
        <p:nvSpPr>
          <p:cNvPr id="5" name="Footer Placeholder 4">
            <a:extLst>
              <a:ext uri="{FF2B5EF4-FFF2-40B4-BE49-F238E27FC236}">
                <a16:creationId xmlns:a16="http://schemas.microsoft.com/office/drawing/2014/main" id="{7058899F-3ADD-1372-9E16-2CF2B4DF7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52379-5679-419B-2721-72F87485C2E9}"/>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173045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C58E-C5D1-6FAF-66C6-5212BF7CA4C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7B20CA-196C-E9E0-8BA0-7351483418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F1A2E9-539A-6361-42D5-44C6E85C1296}"/>
              </a:ext>
            </a:extLst>
          </p:cNvPr>
          <p:cNvSpPr>
            <a:spLocks noGrp="1"/>
          </p:cNvSpPr>
          <p:nvPr>
            <p:ph type="dt" sz="half" idx="10"/>
          </p:nvPr>
        </p:nvSpPr>
        <p:spPr/>
        <p:txBody>
          <a:bodyPr/>
          <a:lstStyle/>
          <a:p>
            <a:fld id="{E3DAAA7A-836C-DB47-A67F-A586127E8838}" type="datetimeFigureOut">
              <a:t>4/3/2024</a:t>
            </a:fld>
            <a:endParaRPr lang="en-US"/>
          </a:p>
        </p:txBody>
      </p:sp>
      <p:sp>
        <p:nvSpPr>
          <p:cNvPr id="5" name="Footer Placeholder 4">
            <a:extLst>
              <a:ext uri="{FF2B5EF4-FFF2-40B4-BE49-F238E27FC236}">
                <a16:creationId xmlns:a16="http://schemas.microsoft.com/office/drawing/2014/main" id="{A23C23D3-6DA1-2C73-2B3B-2D49C7D27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8E5F4C-3D4F-8C2D-4721-B1265FF6AAF9}"/>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242813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1973D-87C3-4708-A439-38844B38771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0EA8177-96B9-1389-3D57-1E76FB7506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4F5DAD-7F04-C0A4-70B7-3A8826CD043D}"/>
              </a:ext>
            </a:extLst>
          </p:cNvPr>
          <p:cNvSpPr>
            <a:spLocks noGrp="1"/>
          </p:cNvSpPr>
          <p:nvPr>
            <p:ph type="dt" sz="half" idx="10"/>
          </p:nvPr>
        </p:nvSpPr>
        <p:spPr/>
        <p:txBody>
          <a:bodyPr/>
          <a:lstStyle/>
          <a:p>
            <a:fld id="{E3DAAA7A-836C-DB47-A67F-A586127E8838}" type="datetimeFigureOut">
              <a:t>4/3/2024</a:t>
            </a:fld>
            <a:endParaRPr lang="en-US"/>
          </a:p>
        </p:txBody>
      </p:sp>
      <p:sp>
        <p:nvSpPr>
          <p:cNvPr id="5" name="Footer Placeholder 4">
            <a:extLst>
              <a:ext uri="{FF2B5EF4-FFF2-40B4-BE49-F238E27FC236}">
                <a16:creationId xmlns:a16="http://schemas.microsoft.com/office/drawing/2014/main" id="{50CD152B-9423-3A96-1EC8-8CA5CBE006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84806-0B8D-9ACD-40B4-188E8930EA4A}"/>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3238228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02DBE-2ABF-BDAB-DD63-1F5611A9AA8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9053A6-ABBF-FD97-BFFC-2AA45BBBC8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53E2D3-5172-AB24-782C-D1580A3C92C1}"/>
              </a:ext>
            </a:extLst>
          </p:cNvPr>
          <p:cNvSpPr>
            <a:spLocks noGrp="1"/>
          </p:cNvSpPr>
          <p:nvPr>
            <p:ph type="dt" sz="half" idx="10"/>
          </p:nvPr>
        </p:nvSpPr>
        <p:spPr/>
        <p:txBody>
          <a:bodyPr/>
          <a:lstStyle/>
          <a:p>
            <a:fld id="{E3DAAA7A-836C-DB47-A67F-A586127E8838}" type="datetimeFigureOut">
              <a:t>4/3/2024</a:t>
            </a:fld>
            <a:endParaRPr lang="en-US"/>
          </a:p>
        </p:txBody>
      </p:sp>
      <p:sp>
        <p:nvSpPr>
          <p:cNvPr id="5" name="Footer Placeholder 4">
            <a:extLst>
              <a:ext uri="{FF2B5EF4-FFF2-40B4-BE49-F238E27FC236}">
                <a16:creationId xmlns:a16="http://schemas.microsoft.com/office/drawing/2014/main" id="{222A37EE-3352-C53A-2DE2-2F5A0EF95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ADA6A-0E1D-F2C7-4486-5D2774A63FC9}"/>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64517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AA43-2E18-6D19-29E1-148677F9C0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3A69DB6-DD5A-98E4-EA3B-24E3752C23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342089-CBB9-6F11-167E-6E73DE02C368}"/>
              </a:ext>
            </a:extLst>
          </p:cNvPr>
          <p:cNvSpPr>
            <a:spLocks noGrp="1"/>
          </p:cNvSpPr>
          <p:nvPr>
            <p:ph type="dt" sz="half" idx="10"/>
          </p:nvPr>
        </p:nvSpPr>
        <p:spPr/>
        <p:txBody>
          <a:bodyPr/>
          <a:lstStyle/>
          <a:p>
            <a:fld id="{E3DAAA7A-836C-DB47-A67F-A586127E8838}" type="datetimeFigureOut">
              <a:t>4/3/2024</a:t>
            </a:fld>
            <a:endParaRPr lang="en-US"/>
          </a:p>
        </p:txBody>
      </p:sp>
      <p:sp>
        <p:nvSpPr>
          <p:cNvPr id="5" name="Footer Placeholder 4">
            <a:extLst>
              <a:ext uri="{FF2B5EF4-FFF2-40B4-BE49-F238E27FC236}">
                <a16:creationId xmlns:a16="http://schemas.microsoft.com/office/drawing/2014/main" id="{0EA1BC8C-32D1-E4B0-50D0-B8A47840C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0CF52-B899-A89C-B298-8F1EC5DFCBE7}"/>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353763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6311-4B69-AC7B-5DCC-49C107D887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57DE093-A6EF-9D6B-1705-9ADC617EBF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2145CC6-5F8C-D2A4-F87D-F359284DE0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4E1606F-D11B-2B96-2B4B-D90192798345}"/>
              </a:ext>
            </a:extLst>
          </p:cNvPr>
          <p:cNvSpPr>
            <a:spLocks noGrp="1"/>
          </p:cNvSpPr>
          <p:nvPr>
            <p:ph type="dt" sz="half" idx="10"/>
          </p:nvPr>
        </p:nvSpPr>
        <p:spPr/>
        <p:txBody>
          <a:bodyPr/>
          <a:lstStyle/>
          <a:p>
            <a:fld id="{E3DAAA7A-836C-DB47-A67F-A586127E8838}" type="datetimeFigureOut">
              <a:t>4/3/2024</a:t>
            </a:fld>
            <a:endParaRPr lang="en-US"/>
          </a:p>
        </p:txBody>
      </p:sp>
      <p:sp>
        <p:nvSpPr>
          <p:cNvPr id="6" name="Footer Placeholder 5">
            <a:extLst>
              <a:ext uri="{FF2B5EF4-FFF2-40B4-BE49-F238E27FC236}">
                <a16:creationId xmlns:a16="http://schemas.microsoft.com/office/drawing/2014/main" id="{5331FA94-5B0A-52EC-33D3-A1C9F2642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5E99FD-BAEA-8F47-BB33-5EDE3E927584}"/>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335745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8049-2014-DDA0-B62D-CD4E012B5C0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D33B2B1-FCDC-EA2D-63FA-5E0F33D56B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E701118-1C8C-CA30-5DF0-A9C83BD1FF4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6A340E-2BF7-2D33-C95E-7957B5B5E3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64246F8-0B4A-0234-8A52-C27CD43AD3C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EBFBBDB-2FC0-1509-1D25-E1E14D5B4B4A}"/>
              </a:ext>
            </a:extLst>
          </p:cNvPr>
          <p:cNvSpPr>
            <a:spLocks noGrp="1"/>
          </p:cNvSpPr>
          <p:nvPr>
            <p:ph type="dt" sz="half" idx="10"/>
          </p:nvPr>
        </p:nvSpPr>
        <p:spPr/>
        <p:txBody>
          <a:bodyPr/>
          <a:lstStyle/>
          <a:p>
            <a:fld id="{E3DAAA7A-836C-DB47-A67F-A586127E8838}" type="datetimeFigureOut">
              <a:t>4/3/2024</a:t>
            </a:fld>
            <a:endParaRPr lang="en-US"/>
          </a:p>
        </p:txBody>
      </p:sp>
      <p:sp>
        <p:nvSpPr>
          <p:cNvPr id="8" name="Footer Placeholder 7">
            <a:extLst>
              <a:ext uri="{FF2B5EF4-FFF2-40B4-BE49-F238E27FC236}">
                <a16:creationId xmlns:a16="http://schemas.microsoft.com/office/drawing/2014/main" id="{580C3292-F916-CF83-5D4E-B9375C5401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562189-7E51-5F13-3208-C6BB46E996C2}"/>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53147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F068-1434-9C81-12CA-DDFC54AF4F4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42CFFC6-5AD5-4720-B650-4669917756D1}"/>
              </a:ext>
            </a:extLst>
          </p:cNvPr>
          <p:cNvSpPr>
            <a:spLocks noGrp="1"/>
          </p:cNvSpPr>
          <p:nvPr>
            <p:ph type="dt" sz="half" idx="10"/>
          </p:nvPr>
        </p:nvSpPr>
        <p:spPr/>
        <p:txBody>
          <a:bodyPr/>
          <a:lstStyle/>
          <a:p>
            <a:fld id="{E3DAAA7A-836C-DB47-A67F-A586127E8838}" type="datetimeFigureOut">
              <a:t>4/3/2024</a:t>
            </a:fld>
            <a:endParaRPr lang="en-US"/>
          </a:p>
        </p:txBody>
      </p:sp>
      <p:sp>
        <p:nvSpPr>
          <p:cNvPr id="4" name="Footer Placeholder 3">
            <a:extLst>
              <a:ext uri="{FF2B5EF4-FFF2-40B4-BE49-F238E27FC236}">
                <a16:creationId xmlns:a16="http://schemas.microsoft.com/office/drawing/2014/main" id="{9165AF21-131E-33F6-8128-FAE1B6EAB4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9EB28C-2130-C5C6-77EB-67ED05951C60}"/>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161421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A3856D-07A4-9490-F281-A5F21289099E}"/>
              </a:ext>
            </a:extLst>
          </p:cNvPr>
          <p:cNvSpPr>
            <a:spLocks noGrp="1"/>
          </p:cNvSpPr>
          <p:nvPr>
            <p:ph type="dt" sz="half" idx="10"/>
          </p:nvPr>
        </p:nvSpPr>
        <p:spPr/>
        <p:txBody>
          <a:bodyPr/>
          <a:lstStyle/>
          <a:p>
            <a:fld id="{E3DAAA7A-836C-DB47-A67F-A586127E8838}" type="datetimeFigureOut">
              <a:t>4/3/2024</a:t>
            </a:fld>
            <a:endParaRPr lang="en-US"/>
          </a:p>
        </p:txBody>
      </p:sp>
      <p:sp>
        <p:nvSpPr>
          <p:cNvPr id="3" name="Footer Placeholder 2">
            <a:extLst>
              <a:ext uri="{FF2B5EF4-FFF2-40B4-BE49-F238E27FC236}">
                <a16:creationId xmlns:a16="http://schemas.microsoft.com/office/drawing/2014/main" id="{AF6528CB-F560-679B-E86F-ED5752A398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0EA418-F40F-C584-2B73-BA14C7DEF188}"/>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1592810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F30B-EA35-35DA-8282-1224E231FC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731745-FD18-519E-8118-530C5EA2DD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634B4DA-A7CD-FC51-E555-6FFC01EF73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1B20C3-3A83-2295-DD98-ABD07154AB1D}"/>
              </a:ext>
            </a:extLst>
          </p:cNvPr>
          <p:cNvSpPr>
            <a:spLocks noGrp="1"/>
          </p:cNvSpPr>
          <p:nvPr>
            <p:ph type="dt" sz="half" idx="10"/>
          </p:nvPr>
        </p:nvSpPr>
        <p:spPr/>
        <p:txBody>
          <a:bodyPr/>
          <a:lstStyle/>
          <a:p>
            <a:fld id="{E3DAAA7A-836C-DB47-A67F-A586127E8838}" type="datetimeFigureOut">
              <a:t>4/3/2024</a:t>
            </a:fld>
            <a:endParaRPr lang="en-US"/>
          </a:p>
        </p:txBody>
      </p:sp>
      <p:sp>
        <p:nvSpPr>
          <p:cNvPr id="6" name="Footer Placeholder 5">
            <a:extLst>
              <a:ext uri="{FF2B5EF4-FFF2-40B4-BE49-F238E27FC236}">
                <a16:creationId xmlns:a16="http://schemas.microsoft.com/office/drawing/2014/main" id="{1547D35C-0076-59F7-F110-7E54F9CCB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9AAEDE-F9A1-4CE7-65A8-C149AC234660}"/>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38724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2C4C-2884-298F-0080-8F23CF186B9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5E1A6E6-049A-66F1-716A-7E650FBB0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6A07B-9683-9B50-4177-62E6DBC28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0A9ABD-5F03-0945-C9D2-42D92CDEE543}"/>
              </a:ext>
            </a:extLst>
          </p:cNvPr>
          <p:cNvSpPr>
            <a:spLocks noGrp="1"/>
          </p:cNvSpPr>
          <p:nvPr>
            <p:ph type="dt" sz="half" idx="10"/>
          </p:nvPr>
        </p:nvSpPr>
        <p:spPr/>
        <p:txBody>
          <a:bodyPr/>
          <a:lstStyle/>
          <a:p>
            <a:fld id="{E3DAAA7A-836C-DB47-A67F-A586127E8838}" type="datetimeFigureOut">
              <a:t>4/3/2024</a:t>
            </a:fld>
            <a:endParaRPr lang="en-US"/>
          </a:p>
        </p:txBody>
      </p:sp>
      <p:sp>
        <p:nvSpPr>
          <p:cNvPr id="6" name="Footer Placeholder 5">
            <a:extLst>
              <a:ext uri="{FF2B5EF4-FFF2-40B4-BE49-F238E27FC236}">
                <a16:creationId xmlns:a16="http://schemas.microsoft.com/office/drawing/2014/main" id="{3B8D2001-7D94-AA52-2A56-EFD58D4365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83F333-D618-9E1F-7C7A-7580B12FA2DD}"/>
              </a:ext>
            </a:extLst>
          </p:cNvPr>
          <p:cNvSpPr>
            <a:spLocks noGrp="1"/>
          </p:cNvSpPr>
          <p:nvPr>
            <p:ph type="sldNum" sz="quarter" idx="12"/>
          </p:nvPr>
        </p:nvSpPr>
        <p:spPr/>
        <p:txBody>
          <a:bodyPr/>
          <a:lstStyle/>
          <a:p>
            <a:fld id="{6403A032-F306-2D49-BB98-5D3CC2402A44}" type="slidenum">
              <a:t>‹#›</a:t>
            </a:fld>
            <a:endParaRPr lang="en-US"/>
          </a:p>
        </p:txBody>
      </p:sp>
    </p:spTree>
    <p:extLst>
      <p:ext uri="{BB962C8B-B14F-4D97-AF65-F5344CB8AC3E}">
        <p14:creationId xmlns:p14="http://schemas.microsoft.com/office/powerpoint/2010/main" val="21948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190D3-4930-FC91-F9BB-4D66514466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9979E2-E539-F784-2636-7D6C8CF22A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50F14A-E0B4-3251-D196-4882F1908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3DAAA7A-836C-DB47-A67F-A586127E8838}" type="datetimeFigureOut">
              <a:t>4/3/2024</a:t>
            </a:fld>
            <a:endParaRPr lang="en-US"/>
          </a:p>
        </p:txBody>
      </p:sp>
      <p:sp>
        <p:nvSpPr>
          <p:cNvPr id="5" name="Footer Placeholder 4">
            <a:extLst>
              <a:ext uri="{FF2B5EF4-FFF2-40B4-BE49-F238E27FC236}">
                <a16:creationId xmlns:a16="http://schemas.microsoft.com/office/drawing/2014/main" id="{8B7F48E4-F46B-AB45-408C-CA7C426D3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2ACFC3-5CD4-1ACC-C79C-A84BBE005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03A032-F306-2D49-BB98-5D3CC2402A44}" type="slidenum">
              <a:t>‹#›</a:t>
            </a:fld>
            <a:endParaRPr lang="en-US"/>
          </a:p>
        </p:txBody>
      </p:sp>
    </p:spTree>
    <p:extLst>
      <p:ext uri="{BB962C8B-B14F-4D97-AF65-F5344CB8AC3E}">
        <p14:creationId xmlns:p14="http://schemas.microsoft.com/office/powerpoint/2010/main" val="188974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glodip.org.au"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glodip.org.au"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lanet in space with text&#10;&#10;Description automatically generated">
            <a:extLst>
              <a:ext uri="{FF2B5EF4-FFF2-40B4-BE49-F238E27FC236}">
                <a16:creationId xmlns:a16="http://schemas.microsoft.com/office/drawing/2014/main" id="{43438201-AEAA-D236-5874-FBB8A7AC872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238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25A5221-5C61-FFCC-BE77-99D75A85DB52}"/>
              </a:ext>
            </a:extLst>
          </p:cNvPr>
          <p:cNvSpPr txBox="1"/>
          <p:nvPr/>
        </p:nvSpPr>
        <p:spPr>
          <a:xfrm>
            <a:off x="457200" y="917703"/>
            <a:ext cx="11068050" cy="5022593"/>
          </a:xfrm>
          <a:prstGeom prst="rect">
            <a:avLst/>
          </a:prstGeom>
          <a:noFill/>
        </p:spPr>
        <p:txBody>
          <a:bodyPr wrap="square">
            <a:spAutoFit/>
          </a:bodyPr>
          <a:lstStyle/>
          <a:p>
            <a:pPr>
              <a:lnSpc>
                <a:spcPct val="115000"/>
              </a:lnSpc>
              <a:spcBef>
                <a:spcPts val="500"/>
              </a:spcBef>
              <a:spcAft>
                <a:spcPts val="1000"/>
              </a:spcAft>
            </a:pPr>
            <a:r>
              <a:rPr lang="en-AU" sz="1800" b="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Eligibility</a:t>
            </a:r>
            <a:endParaRPr lang="en-AU" sz="2800" u="sng"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Bef>
                <a:spcPts val="500"/>
              </a:spcBef>
              <a:spcAft>
                <a:spcPts val="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A</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pplications must be led by an eligible Australian organisation, address at least one priority theme, and include at least one primary partner located in a priority partner country</a:t>
            </a:r>
          </a:p>
          <a:p>
            <a:pPr lvl="0">
              <a:lnSpc>
                <a:spcPct val="115000"/>
              </a:lnSpc>
              <a:spcBef>
                <a:spcPts val="500"/>
              </a:spcBef>
              <a:spcAft>
                <a:spcPts val="0"/>
              </a:spcAft>
              <a:buSzPts val="1000"/>
              <a:tabLst>
                <a:tab pos="457200" algn="l"/>
              </a:tabLst>
            </a:pPr>
            <a:endParaRPr lang="en-AU" sz="2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E</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ligible projects can be bilateral or multilateral and must include at least one priority partner, but can also include additional partners from non-priority partner countries</a:t>
            </a:r>
          </a:p>
          <a:p>
            <a:pPr lvl="0">
              <a:lnSpc>
                <a:spcPct val="115000"/>
              </a:lnSpc>
              <a:buSzPts val="1000"/>
              <a:tabLst>
                <a:tab pos="457200" algn="l"/>
              </a:tabLst>
            </a:pPr>
            <a:endParaRPr lang="en-AU" sz="2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P</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roject activities eligible for grant funding include:</a:t>
            </a: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R</a:t>
            </a:r>
            <a:r>
              <a:rPr lang="en-AU" dirty="0">
                <a:solidFill>
                  <a:srgbClr val="000000"/>
                </a:solidFill>
                <a:effectLst/>
                <a:latin typeface="Aptos" panose="020B0004020202020204" pitchFamily="34" charset="0"/>
                <a:ea typeface="Aptos" panose="020B0004020202020204" pitchFamily="34" charset="0"/>
                <a:cs typeface="Aptos" panose="020B0004020202020204" pitchFamily="34" charset="0"/>
              </a:rPr>
              <a:t>esearch or commercialisation projects</a:t>
            </a: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effectLst/>
                <a:latin typeface="Aptos" panose="020B0004020202020204" pitchFamily="34" charset="0"/>
                <a:ea typeface="Aptos" panose="020B0004020202020204" pitchFamily="34" charset="0"/>
                <a:cs typeface="Aptos" panose="020B0004020202020204" pitchFamily="34" charset="0"/>
              </a:rPr>
              <a:t>Joint industry research projects</a:t>
            </a: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effectLst/>
                <a:latin typeface="Aptos" panose="020B0004020202020204" pitchFamily="34" charset="0"/>
                <a:ea typeface="Aptos" panose="020B0004020202020204" pitchFamily="34" charset="0"/>
                <a:cs typeface="Aptos" panose="020B0004020202020204" pitchFamily="34" charset="0"/>
              </a:rPr>
              <a:t>International research or commercialisation conferences workshops or symposia, and </a:t>
            </a: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E</a:t>
            </a:r>
            <a:r>
              <a:rPr lang="en-AU" dirty="0">
                <a:solidFill>
                  <a:srgbClr val="000000"/>
                </a:solidFill>
                <a:effectLst/>
                <a:latin typeface="Aptos" panose="020B0004020202020204" pitchFamily="34" charset="0"/>
                <a:ea typeface="Aptos" panose="020B0004020202020204" pitchFamily="34" charset="0"/>
                <a:cs typeface="Aptos" panose="020B0004020202020204" pitchFamily="34" charset="0"/>
              </a:rPr>
              <a:t>xchanges and secondments of personnel between Australia and listed priority partners. </a:t>
            </a:r>
            <a:endParaRPr lang="en-AU"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43664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357A936-A1EB-769E-EA76-F1606376D309}"/>
              </a:ext>
            </a:extLst>
          </p:cNvPr>
          <p:cNvSpPr txBox="1"/>
          <p:nvPr/>
        </p:nvSpPr>
        <p:spPr>
          <a:xfrm>
            <a:off x="448056" y="917703"/>
            <a:ext cx="11068050" cy="5433988"/>
          </a:xfrm>
          <a:prstGeom prst="rect">
            <a:avLst/>
          </a:prstGeom>
          <a:noFill/>
        </p:spPr>
        <p:txBody>
          <a:bodyPr wrap="square">
            <a:spAutoFit/>
          </a:bodyPr>
          <a:lstStyle/>
          <a:p>
            <a:pPr>
              <a:lnSpc>
                <a:spcPct val="115000"/>
              </a:lnSpc>
              <a:spcBef>
                <a:spcPts val="500"/>
              </a:spcBef>
              <a:spcAft>
                <a:spcPts val="1000"/>
              </a:spcAft>
            </a:pPr>
            <a:r>
              <a:rPr lang="en-AU" sz="1800" b="1" u="sng" dirty="0">
                <a:solidFill>
                  <a:srgbClr val="000000"/>
                </a:solidFill>
                <a:effectLst/>
                <a:latin typeface="Aptos" panose="020B0004020202020204" pitchFamily="34" charset="0"/>
                <a:ea typeface="Aptos" panose="020B0004020202020204" pitchFamily="34" charset="0"/>
                <a:cs typeface="Aptos" panose="020B0004020202020204" pitchFamily="34" charset="0"/>
              </a:rPr>
              <a:t>Application process</a:t>
            </a:r>
            <a:endPar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Bef>
                <a:spcPts val="500"/>
              </a:spcBef>
              <a:spcAft>
                <a:spcPts val="0"/>
              </a:spcAft>
              <a:buSzPts val="1000"/>
              <a:buFont typeface="Symbol" panose="05050102010706020507" pitchFamily="18" charset="2"/>
              <a:buChar char=""/>
              <a:tabLst>
                <a:tab pos="457200" algn="l"/>
              </a:tabLst>
            </a:pP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The application process is two-stage: expression of interest followed by full applications.</a:t>
            </a: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a:p>
            <a:pPr lvl="0">
              <a:lnSpc>
                <a:spcPct val="115000"/>
              </a:lnSpc>
              <a:spcBef>
                <a:spcPts val="500"/>
              </a:spcBef>
              <a:spcAft>
                <a:spcPts val="0"/>
              </a:spcAft>
              <a:buSzPts val="1000"/>
              <a:tabLst>
                <a:tab pos="457200" algn="l"/>
              </a:tabLst>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I</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f an expression of interest is successful, a full application will require additional project details, supporting material from project partners and responses to security and governance questions.</a:t>
            </a:r>
          </a:p>
          <a:p>
            <a:pPr lvl="0">
              <a:lnSpc>
                <a:spcPct val="115000"/>
              </a:lnSpc>
              <a:buSzPts val="1000"/>
              <a:tabLst>
                <a:tab pos="457200" algn="l"/>
              </a:tabLst>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A</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n independent panel of experts, comprising Fellows of ATSE and the Academy of Science will assess EOI and full application submissions and provide recommendations to the Department of Industry, Science and Resources.</a:t>
            </a: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EOIs are due by 31 May.</a:t>
            </a: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Full applications will be invited in July.</a:t>
            </a: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Full applications close in August.</a:t>
            </a:r>
          </a:p>
          <a:p>
            <a:pPr marL="800100" lvl="1"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Final outcomes will be announced in October. *Note – </a:t>
            </a:r>
            <a:r>
              <a:rPr lang="en-AU" i="1" dirty="0">
                <a:solidFill>
                  <a:srgbClr val="000000"/>
                </a:solidFill>
                <a:latin typeface="Aptos" panose="020B0004020202020204" pitchFamily="34" charset="0"/>
                <a:ea typeface="Aptos" panose="020B0004020202020204" pitchFamily="34" charset="0"/>
                <a:cs typeface="Aptos" panose="020B0004020202020204" pitchFamily="34" charset="0"/>
              </a:rPr>
              <a:t>dates are indicative and subject to change</a:t>
            </a: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24593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357A936-A1EB-769E-EA76-F1606376D309}"/>
              </a:ext>
            </a:extLst>
          </p:cNvPr>
          <p:cNvSpPr txBox="1"/>
          <p:nvPr/>
        </p:nvSpPr>
        <p:spPr>
          <a:xfrm>
            <a:off x="457200" y="917703"/>
            <a:ext cx="11068050" cy="3903313"/>
          </a:xfrm>
          <a:prstGeom prst="rect">
            <a:avLst/>
          </a:prstGeom>
          <a:noFill/>
        </p:spPr>
        <p:txBody>
          <a:bodyPr wrap="square">
            <a:spAutoFit/>
          </a:bodyPr>
          <a:lstStyle/>
          <a:p>
            <a:pPr>
              <a:lnSpc>
                <a:spcPct val="115000"/>
              </a:lnSpc>
              <a:spcBef>
                <a:spcPts val="500"/>
              </a:spcBef>
              <a:spcAft>
                <a:spcPts val="1000"/>
              </a:spcAft>
            </a:pPr>
            <a:r>
              <a:rPr lang="en-AU" b="1" u="sng" dirty="0">
                <a:solidFill>
                  <a:srgbClr val="000000"/>
                </a:solidFill>
                <a:latin typeface="Aptos" panose="020B0004020202020204" pitchFamily="34" charset="0"/>
                <a:ea typeface="Aptos" panose="020B0004020202020204" pitchFamily="34" charset="0"/>
                <a:cs typeface="Aptos" panose="020B0004020202020204" pitchFamily="34" charset="0"/>
              </a:rPr>
              <a:t>Tips to submit a high-quality application</a:t>
            </a:r>
            <a:endParaRPr lang="en-AU" sz="2800" u="sng"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Bef>
                <a:spcPts val="500"/>
              </a:spcBef>
              <a:spcAft>
                <a:spcPts val="0"/>
              </a:spcAft>
              <a:buSzPts val="1000"/>
              <a:buFont typeface="Symbol" panose="05050102010706020507" pitchFamily="18" charset="2"/>
              <a:buChar char=""/>
              <a:tabLst>
                <a:tab pos="457200" algn="l"/>
              </a:tabLst>
            </a:pP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Bef>
                <a:spcPts val="500"/>
              </a:spcBef>
              <a:spcAft>
                <a:spcPts val="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C</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arefully read the program guidelines and clarify any questions you have with the GSTDF-SE team. </a:t>
            </a:r>
            <a:b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b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You can email them at </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a:rPr>
              <a:t>info@glodip.org.au</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a:t>
            </a:r>
          </a:p>
          <a:p>
            <a:pPr lvl="0">
              <a:lnSpc>
                <a:spcPct val="115000"/>
              </a:lnSpc>
              <a:spcBef>
                <a:spcPts val="500"/>
              </a:spcBef>
              <a:spcAft>
                <a:spcPts val="0"/>
              </a:spcAft>
              <a:buSzPts val="1000"/>
              <a:tabLst>
                <a:tab pos="457200" algn="l"/>
              </a:tabLst>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E</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nsure all project partners and activities meet the program eligibility requirements</a:t>
            </a:r>
          </a:p>
          <a:p>
            <a:pPr marL="342900" lvl="0" indent="-342900">
              <a:lnSpc>
                <a:spcPct val="115000"/>
              </a:lnSpc>
              <a:buSzPts val="1000"/>
              <a:buFont typeface="Symbol" panose="05050102010706020507" pitchFamily="18" charset="2"/>
              <a:buChar char=""/>
              <a:tabLst>
                <a:tab pos="457200" algn="l"/>
              </a:tabLst>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en-AU" dirty="0">
                <a:solidFill>
                  <a:srgbClr val="000000"/>
                </a:solidFill>
                <a:latin typeface="Aptos" panose="020B0004020202020204" pitchFamily="34" charset="0"/>
                <a:ea typeface="Aptos" panose="020B0004020202020204" pitchFamily="34" charset="0"/>
                <a:cs typeface="Aptos" panose="020B0004020202020204" pitchFamily="34" charset="0"/>
              </a:rPr>
              <a:t>A</a:t>
            </a:r>
            <a:r>
              <a:rPr lang="en-AU"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nswer application questions in full and outline how the proposed project meets the program objectives</a:t>
            </a: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Aft>
                <a:spcPts val="1000"/>
              </a:spcAft>
              <a:buSzPts val="1000"/>
              <a:buFont typeface="Symbol" panose="05050102010706020507" pitchFamily="18" charset="2"/>
              <a:buChar char=""/>
              <a:tabLst>
                <a:tab pos="457200" algn="l"/>
              </a:tabLst>
            </a:pPr>
            <a:endParaRPr lang="en-AU"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ct val="115000"/>
              </a:lnSpc>
              <a:spcBef>
                <a:spcPts val="500"/>
              </a:spcBef>
              <a:spcAft>
                <a:spcPts val="0"/>
              </a:spcAft>
              <a:buSzPts val="1000"/>
              <a:buFont typeface="Symbol" panose="05050102010706020507" pitchFamily="18" charset="2"/>
              <a:buChar char=""/>
              <a:tabLst>
                <a:tab pos="457200" algn="l"/>
              </a:tabLst>
            </a:pPr>
            <a:endParaRPr lang="en-AU" dirty="0">
              <a:solidFill>
                <a:srgbClr val="000000"/>
              </a:solidFill>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464353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563442" y="1769176"/>
            <a:ext cx="6602468" cy="4247317"/>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Creates opportunities for Australia to lead and help develop new technologies in collaboration with priority countries in our region and around the world.</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grant will create new linkages and provide grantees with access to international networks which boost Australia’s sovereign capability, economic growth and global science and technology reputation.</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International collaboration supports innovation.</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International collaboration in science and technology supports Australia’s international relationships. Creating impactful partnerships between people, organisations and institutions.</a:t>
            </a:r>
          </a:p>
        </p:txBody>
      </p:sp>
      <p:sp>
        <p:nvSpPr>
          <p:cNvPr id="2" name="TextBox 1">
            <a:extLst>
              <a:ext uri="{FF2B5EF4-FFF2-40B4-BE49-F238E27FC236}">
                <a16:creationId xmlns:a16="http://schemas.microsoft.com/office/drawing/2014/main" id="{6C1186A9-B025-8EA6-E2C7-9D1B8A57549D}"/>
              </a:ext>
            </a:extLst>
          </p:cNvPr>
          <p:cNvSpPr txBox="1"/>
          <p:nvPr/>
        </p:nvSpPr>
        <p:spPr>
          <a:xfrm>
            <a:off x="714220" y="871881"/>
            <a:ext cx="10971811" cy="646331"/>
          </a:xfrm>
          <a:prstGeom prst="rect">
            <a:avLst/>
          </a:prstGeom>
          <a:noFill/>
        </p:spPr>
        <p:txBody>
          <a:bodyPr wrap="square" rtlCol="0">
            <a:spAutoFit/>
          </a:bodyPr>
          <a:lstStyle/>
          <a:p>
            <a:r>
              <a:rPr lang="en-AU" b="1" u="sng" dirty="0"/>
              <a:t>International Collaboration – the Global Science and Technology Diplomacy Fund</a:t>
            </a:r>
            <a:br>
              <a:rPr lang="en-AU" b="1" u="sng" dirty="0"/>
            </a:br>
            <a:endParaRPr lang="en-AU" b="1" u="sng" dirty="0"/>
          </a:p>
        </p:txBody>
      </p:sp>
      <p:pic>
        <p:nvPicPr>
          <p:cNvPr id="6" name="Picture 5">
            <a:extLst>
              <a:ext uri="{FF2B5EF4-FFF2-40B4-BE49-F238E27FC236}">
                <a16:creationId xmlns:a16="http://schemas.microsoft.com/office/drawing/2014/main" id="{9D2E3A63-1A31-F8C7-5B32-C0B2F7EB46F6}"/>
              </a:ext>
            </a:extLst>
          </p:cNvPr>
          <p:cNvPicPr>
            <a:picLocks noChangeAspect="1"/>
          </p:cNvPicPr>
          <p:nvPr/>
        </p:nvPicPr>
        <p:blipFill>
          <a:blip r:embed="rId3"/>
          <a:stretch>
            <a:fillRect/>
          </a:stretch>
        </p:blipFill>
        <p:spPr>
          <a:xfrm>
            <a:off x="7534630" y="2390093"/>
            <a:ext cx="4093928" cy="2747481"/>
          </a:xfrm>
          <a:prstGeom prst="rect">
            <a:avLst/>
          </a:prstGeom>
        </p:spPr>
      </p:pic>
    </p:spTree>
    <p:extLst>
      <p:ext uri="{BB962C8B-B14F-4D97-AF65-F5344CB8AC3E}">
        <p14:creationId xmlns:p14="http://schemas.microsoft.com/office/powerpoint/2010/main" val="50806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BFF65BC-CC9E-4028-9B9A-ED66EBA20D9D}"/>
              </a:ext>
            </a:extLst>
          </p:cNvPr>
          <p:cNvSpPr txBox="1"/>
          <p:nvPr/>
        </p:nvSpPr>
        <p:spPr>
          <a:xfrm>
            <a:off x="722936" y="868912"/>
            <a:ext cx="3023118" cy="369332"/>
          </a:xfrm>
          <a:prstGeom prst="rect">
            <a:avLst/>
          </a:prstGeom>
          <a:noFill/>
        </p:spPr>
        <p:txBody>
          <a:bodyPr wrap="square" rtlCol="0">
            <a:spAutoFit/>
          </a:bodyPr>
          <a:lstStyle/>
          <a:p>
            <a:r>
              <a:rPr lang="en-AU" b="1" u="sng" dirty="0"/>
              <a:t>Priority Partner Countries</a:t>
            </a:r>
          </a:p>
        </p:txBody>
      </p:sp>
      <p:graphicFrame>
        <p:nvGraphicFramePr>
          <p:cNvPr id="6" name="Diagram 5">
            <a:extLst>
              <a:ext uri="{FF2B5EF4-FFF2-40B4-BE49-F238E27FC236}">
                <a16:creationId xmlns:a16="http://schemas.microsoft.com/office/drawing/2014/main" id="{0728CF58-7F3F-D6DF-33A6-FA62B0EF2F9E}"/>
              </a:ext>
            </a:extLst>
          </p:cNvPr>
          <p:cNvGraphicFramePr/>
          <p:nvPr>
            <p:extLst>
              <p:ext uri="{D42A27DB-BD31-4B8C-83A1-F6EECF244321}">
                <p14:modId xmlns:p14="http://schemas.microsoft.com/office/powerpoint/2010/main" val="1155747190"/>
              </p:ext>
            </p:extLst>
          </p:nvPr>
        </p:nvGraphicFramePr>
        <p:xfrm>
          <a:off x="6391656" y="1307592"/>
          <a:ext cx="5249672" cy="364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8D92D3E-5977-DFBF-9460-8BBAF73FDCEB}"/>
              </a:ext>
            </a:extLst>
          </p:cNvPr>
          <p:cNvSpPr txBox="1"/>
          <p:nvPr/>
        </p:nvSpPr>
        <p:spPr>
          <a:xfrm>
            <a:off x="485192" y="1739798"/>
            <a:ext cx="5610808" cy="3693319"/>
          </a:xfrm>
          <a:prstGeom prst="rect">
            <a:avLst/>
          </a:prstGeom>
          <a:noFill/>
        </p:spPr>
        <p:txBody>
          <a:bodyPr wrap="square">
            <a:spAutoFit/>
          </a:bodyPr>
          <a:lstStyle/>
          <a:p>
            <a:pPr marL="285750" indent="-285750">
              <a:buFont typeface="Arial" panose="020B0604020202020204" pitchFamily="34" charset="0"/>
              <a:buChar char="•"/>
            </a:pPr>
            <a:r>
              <a:rPr lang="en-GB" dirty="0"/>
              <a:t>Partner countries were selected for their alignment to Australian government priorities and their capabilities in priority areas.</a:t>
            </a:r>
            <a:br>
              <a:rPr lang="en-GB" dirty="0"/>
            </a:br>
            <a:endParaRPr lang="en-GB" dirty="0"/>
          </a:p>
          <a:p>
            <a:pPr marL="285750" indent="-285750">
              <a:buFont typeface="Arial" panose="020B0604020202020204" pitchFamily="34" charset="0"/>
              <a:buChar char="•"/>
            </a:pPr>
            <a:r>
              <a:rPr lang="en-GB" dirty="0"/>
              <a:t>Mix of countries includes technological powerhouses and emerging economies. Opportunities to gain best practice and support capacity building.</a:t>
            </a:r>
          </a:p>
          <a:p>
            <a:endParaRPr lang="en-GB" dirty="0"/>
          </a:p>
          <a:p>
            <a:pPr marL="285750" indent="-285750">
              <a:buFont typeface="Arial" panose="020B0604020202020204" pitchFamily="34" charset="0"/>
              <a:buChar char="•"/>
            </a:pPr>
            <a:r>
              <a:rPr lang="en-GB" dirty="0"/>
              <a:t>No quota for any funding to be applied to a specific country. All applications assessed on individual merit.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328683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BFF65BC-CC9E-4028-9B9A-ED66EBA20D9D}"/>
              </a:ext>
            </a:extLst>
          </p:cNvPr>
          <p:cNvSpPr txBox="1"/>
          <p:nvPr/>
        </p:nvSpPr>
        <p:spPr>
          <a:xfrm>
            <a:off x="722936" y="868912"/>
            <a:ext cx="4114240" cy="369332"/>
          </a:xfrm>
          <a:prstGeom prst="rect">
            <a:avLst/>
          </a:prstGeom>
          <a:noFill/>
        </p:spPr>
        <p:txBody>
          <a:bodyPr wrap="square" rtlCol="0">
            <a:spAutoFit/>
          </a:bodyPr>
          <a:lstStyle/>
          <a:p>
            <a:r>
              <a:rPr lang="en-AU" b="1" u="sng" dirty="0"/>
              <a:t>Partner organisation eligibility</a:t>
            </a:r>
          </a:p>
        </p:txBody>
      </p:sp>
      <p:graphicFrame>
        <p:nvGraphicFramePr>
          <p:cNvPr id="7" name="Diagram 6">
            <a:extLst>
              <a:ext uri="{FF2B5EF4-FFF2-40B4-BE49-F238E27FC236}">
                <a16:creationId xmlns:a16="http://schemas.microsoft.com/office/drawing/2014/main" id="{82D405C6-2376-57CD-281C-A3DBFA9F7A40}"/>
              </a:ext>
            </a:extLst>
          </p:cNvPr>
          <p:cNvGraphicFramePr/>
          <p:nvPr>
            <p:extLst>
              <p:ext uri="{D42A27DB-BD31-4B8C-83A1-F6EECF244321}">
                <p14:modId xmlns:p14="http://schemas.microsoft.com/office/powerpoint/2010/main" val="458339631"/>
              </p:ext>
            </p:extLst>
          </p:nvPr>
        </p:nvGraphicFramePr>
        <p:xfrm>
          <a:off x="-308864" y="1443597"/>
          <a:ext cx="8774134" cy="454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0880EA6-E37A-A409-E754-5DFF609B0663}"/>
              </a:ext>
            </a:extLst>
          </p:cNvPr>
          <p:cNvGraphicFramePr/>
          <p:nvPr>
            <p:extLst>
              <p:ext uri="{D42A27DB-BD31-4B8C-83A1-F6EECF244321}">
                <p14:modId xmlns:p14="http://schemas.microsoft.com/office/powerpoint/2010/main" val="3515485847"/>
              </p:ext>
            </p:extLst>
          </p:nvPr>
        </p:nvGraphicFramePr>
        <p:xfrm>
          <a:off x="5663132" y="1426039"/>
          <a:ext cx="7808012" cy="45454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5837FC7D-C8B8-F2D2-70AB-6399DB8D3046}"/>
              </a:ext>
            </a:extLst>
          </p:cNvPr>
          <p:cNvSpPr txBox="1"/>
          <p:nvPr/>
        </p:nvSpPr>
        <p:spPr>
          <a:xfrm>
            <a:off x="1279144" y="2949189"/>
            <a:ext cx="2734056" cy="369332"/>
          </a:xfrm>
          <a:prstGeom prst="rect">
            <a:avLst/>
          </a:prstGeom>
          <a:noFill/>
        </p:spPr>
        <p:txBody>
          <a:bodyPr wrap="square" rtlCol="0">
            <a:spAutoFit/>
          </a:bodyPr>
          <a:lstStyle/>
          <a:p>
            <a:r>
              <a:rPr lang="en-AU" b="1" dirty="0"/>
              <a:t>Eligibility</a:t>
            </a:r>
          </a:p>
        </p:txBody>
      </p:sp>
      <p:sp>
        <p:nvSpPr>
          <p:cNvPr id="10" name="TextBox 9">
            <a:extLst>
              <a:ext uri="{FF2B5EF4-FFF2-40B4-BE49-F238E27FC236}">
                <a16:creationId xmlns:a16="http://schemas.microsoft.com/office/drawing/2014/main" id="{DC22843A-9DFA-83CE-6AAF-09F802CF3CBC}"/>
              </a:ext>
            </a:extLst>
          </p:cNvPr>
          <p:cNvSpPr txBox="1"/>
          <p:nvPr/>
        </p:nvSpPr>
        <p:spPr>
          <a:xfrm>
            <a:off x="6916676" y="3013830"/>
            <a:ext cx="1627632" cy="369332"/>
          </a:xfrm>
          <a:prstGeom prst="rect">
            <a:avLst/>
          </a:prstGeom>
          <a:noFill/>
        </p:spPr>
        <p:txBody>
          <a:bodyPr wrap="square" rtlCol="0">
            <a:spAutoFit/>
          </a:bodyPr>
          <a:lstStyle/>
          <a:p>
            <a:r>
              <a:rPr lang="en-AU" b="1" dirty="0"/>
              <a:t>Value</a:t>
            </a:r>
          </a:p>
        </p:txBody>
      </p:sp>
    </p:spTree>
    <p:extLst>
      <p:ext uri="{BB962C8B-B14F-4D97-AF65-F5344CB8AC3E}">
        <p14:creationId xmlns:p14="http://schemas.microsoft.com/office/powerpoint/2010/main" val="77074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610094" y="1518212"/>
            <a:ext cx="9513246" cy="3970318"/>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fund supports the development of genuine international connections for grantees.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Partnerships between subsidiary entities are not eligible. Includes partnerships between an Australian university and its overseas campuses.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Multilateral applications are welcome.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Applications can have multiple partner organisations from different countries.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There must be a partner meeting the eligibility criteria from a priority partner country and that partner must be a significant part of the proposed activity.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All activities supported by grant funds must be undertaken with a partner entity domiciled and registered in a priority partner country.</a:t>
            </a:r>
          </a:p>
        </p:txBody>
      </p:sp>
      <p:sp>
        <p:nvSpPr>
          <p:cNvPr id="2" name="TextBox 1">
            <a:extLst>
              <a:ext uri="{FF2B5EF4-FFF2-40B4-BE49-F238E27FC236}">
                <a16:creationId xmlns:a16="http://schemas.microsoft.com/office/drawing/2014/main" id="{6C1186A9-B025-8EA6-E2C7-9D1B8A57549D}"/>
              </a:ext>
            </a:extLst>
          </p:cNvPr>
          <p:cNvSpPr txBox="1"/>
          <p:nvPr/>
        </p:nvSpPr>
        <p:spPr>
          <a:xfrm>
            <a:off x="610094" y="871881"/>
            <a:ext cx="10971811" cy="646331"/>
          </a:xfrm>
          <a:prstGeom prst="rect">
            <a:avLst/>
          </a:prstGeom>
          <a:noFill/>
        </p:spPr>
        <p:txBody>
          <a:bodyPr wrap="square" rtlCol="0">
            <a:spAutoFit/>
          </a:bodyPr>
          <a:lstStyle/>
          <a:p>
            <a:r>
              <a:rPr lang="en-AU" b="1" u="sng" dirty="0"/>
              <a:t>Partner organisation eligibility</a:t>
            </a:r>
            <a:br>
              <a:rPr lang="en-AU" b="1" u="sng" dirty="0"/>
            </a:br>
            <a:endParaRPr lang="en-AU" b="1" u="sng" dirty="0"/>
          </a:p>
        </p:txBody>
      </p:sp>
    </p:spTree>
    <p:extLst>
      <p:ext uri="{BB962C8B-B14F-4D97-AF65-F5344CB8AC3E}">
        <p14:creationId xmlns:p14="http://schemas.microsoft.com/office/powerpoint/2010/main" val="274355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549628" y="2505670"/>
            <a:ext cx="7780555"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901D223-3309-0DC9-CD97-8EE74D7EE022}"/>
              </a:ext>
            </a:extLst>
          </p:cNvPr>
          <p:cNvSpPr txBox="1"/>
          <p:nvPr/>
        </p:nvSpPr>
        <p:spPr>
          <a:xfrm>
            <a:off x="2066544" y="1819656"/>
            <a:ext cx="8906256" cy="2616101"/>
          </a:xfrm>
          <a:prstGeom prst="rect">
            <a:avLst/>
          </a:prstGeom>
          <a:noFill/>
        </p:spPr>
        <p:txBody>
          <a:bodyPr wrap="square" rtlCol="0">
            <a:spAutoFit/>
          </a:bodyPr>
          <a:lstStyle/>
          <a:p>
            <a:r>
              <a:rPr lang="en-AU" sz="6600" b="1" dirty="0"/>
              <a:t>Q&amp;A</a:t>
            </a:r>
            <a:br>
              <a:rPr lang="en-AU" sz="6600" b="1" dirty="0"/>
            </a:br>
            <a:br>
              <a:rPr lang="en-AU" sz="6600" b="1" dirty="0"/>
            </a:br>
            <a:r>
              <a:rPr lang="en-AU" sz="1600" b="1" dirty="0"/>
              <a:t>Submit your questions to the Zoom chat function.</a:t>
            </a:r>
          </a:p>
          <a:p>
            <a:r>
              <a:rPr lang="en-AU" sz="1600" b="1" dirty="0"/>
              <a:t>Please include your name and email when submitting.</a:t>
            </a:r>
            <a:endParaRPr lang="en-AU" sz="6600" b="1" dirty="0"/>
          </a:p>
        </p:txBody>
      </p:sp>
    </p:spTree>
    <p:extLst>
      <p:ext uri="{BB962C8B-B14F-4D97-AF65-F5344CB8AC3E}">
        <p14:creationId xmlns:p14="http://schemas.microsoft.com/office/powerpoint/2010/main" val="817723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714220" y="1900716"/>
            <a:ext cx="10551187" cy="729430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Grants of $100,000 to $1,000,000 are available to Australian applicants to undertake strategic collaborative projects with international partners.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EOI applications close on 31</a:t>
            </a:r>
            <a:r>
              <a:rPr lang="en-GB" baseline="30000" dirty="0">
                <a:latin typeface="Arial" panose="020B0604020202020204" pitchFamily="34" charset="0"/>
                <a:cs typeface="Arial" panose="020B0604020202020204" pitchFamily="34" charset="0"/>
              </a:rPr>
              <a:t>st</a:t>
            </a:r>
            <a:r>
              <a:rPr lang="en-GB" dirty="0">
                <a:latin typeface="Arial" panose="020B0604020202020204" pitchFamily="34" charset="0"/>
                <a:cs typeface="Arial" panose="020B0604020202020204" pitchFamily="34" charset="0"/>
              </a:rPr>
              <a:t> May.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Invite for full applications in July.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Funding announced in October.*</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Visit glodip.org.au or contact </a:t>
            </a:r>
            <a:r>
              <a:rPr lang="en-GB" dirty="0">
                <a:latin typeface="Arial" panose="020B0604020202020204" pitchFamily="34" charset="0"/>
                <a:cs typeface="Arial" panose="020B0604020202020204" pitchFamily="34" charset="0"/>
                <a:hlinkClick r:id="rId3"/>
              </a:rPr>
              <a:t>info@glodip.org.au</a:t>
            </a:r>
            <a:r>
              <a:rPr lang="en-GB" dirty="0">
                <a:latin typeface="Arial" panose="020B0604020202020204" pitchFamily="34" charset="0"/>
                <a:cs typeface="Arial" panose="020B0604020202020204" pitchFamily="34" charset="0"/>
              </a:rPr>
              <a:t> for further information.</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Recording will be emailed to all participants and uploaded to </a:t>
            </a:r>
            <a:r>
              <a:rPr lang="en-AU" dirty="0"/>
              <a:t>ATSE’s YouTube page (@ATSEOrgAu).</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*Dates are indicative and subject to change.</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1186A9-B025-8EA6-E2C7-9D1B8A57549D}"/>
              </a:ext>
            </a:extLst>
          </p:cNvPr>
          <p:cNvSpPr txBox="1"/>
          <p:nvPr/>
        </p:nvSpPr>
        <p:spPr>
          <a:xfrm>
            <a:off x="714220" y="871881"/>
            <a:ext cx="5284244" cy="369332"/>
          </a:xfrm>
          <a:prstGeom prst="rect">
            <a:avLst/>
          </a:prstGeom>
          <a:noFill/>
        </p:spPr>
        <p:txBody>
          <a:bodyPr wrap="square" rtlCol="0">
            <a:spAutoFit/>
          </a:bodyPr>
          <a:lstStyle/>
          <a:p>
            <a:r>
              <a:rPr lang="en-AU" b="1" u="sng" dirty="0"/>
              <a:t>Recap</a:t>
            </a:r>
          </a:p>
        </p:txBody>
      </p:sp>
    </p:spTree>
    <p:extLst>
      <p:ext uri="{BB962C8B-B14F-4D97-AF65-F5344CB8AC3E}">
        <p14:creationId xmlns:p14="http://schemas.microsoft.com/office/powerpoint/2010/main" val="3573997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lorful background&#10;&#10;Description automatically generated">
            <a:extLst>
              <a:ext uri="{FF2B5EF4-FFF2-40B4-BE49-F238E27FC236}">
                <a16:creationId xmlns:a16="http://schemas.microsoft.com/office/drawing/2014/main" id="{AE47A36E-7E5B-90C7-F482-000BC17180D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665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B22B7C47-263F-8690-B8C7-F094804EC390}"/>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0157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lorful background&#10;&#10;Description automatically generated">
            <a:extLst>
              <a:ext uri="{FF2B5EF4-FFF2-40B4-BE49-F238E27FC236}">
                <a16:creationId xmlns:a16="http://schemas.microsoft.com/office/drawing/2014/main" id="{DFF35903-B61D-AD5A-6584-4BDD7C0CB2F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10301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714220" y="1900716"/>
            <a:ext cx="10551187" cy="452431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Goal of today’s session – to provide you with the information you need to understand the grant opportunity and submit a high-quality application.</a:t>
            </a:r>
          </a:p>
          <a:p>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Agenda</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Overview of the grant fund and its objectives.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Eligibility and the application process.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International partners.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Q&amp;A – you can submit questions in the Zoom chat box.</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Please include your name and email with any questions.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C1186A9-B025-8EA6-E2C7-9D1B8A57549D}"/>
              </a:ext>
            </a:extLst>
          </p:cNvPr>
          <p:cNvSpPr txBox="1"/>
          <p:nvPr/>
        </p:nvSpPr>
        <p:spPr>
          <a:xfrm>
            <a:off x="714220" y="871881"/>
            <a:ext cx="5284244" cy="369332"/>
          </a:xfrm>
          <a:prstGeom prst="rect">
            <a:avLst/>
          </a:prstGeom>
          <a:noFill/>
        </p:spPr>
        <p:txBody>
          <a:bodyPr wrap="square" rtlCol="0">
            <a:spAutoFit/>
          </a:bodyPr>
          <a:lstStyle/>
          <a:p>
            <a:r>
              <a:rPr lang="en-AU" b="1" u="sng" dirty="0"/>
              <a:t>Housekeeping</a:t>
            </a:r>
          </a:p>
        </p:txBody>
      </p:sp>
    </p:spTree>
    <p:extLst>
      <p:ext uri="{BB962C8B-B14F-4D97-AF65-F5344CB8AC3E}">
        <p14:creationId xmlns:p14="http://schemas.microsoft.com/office/powerpoint/2010/main" val="393181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lorful background&#10;&#10;Description automatically generated">
            <a:extLst>
              <a:ext uri="{FF2B5EF4-FFF2-40B4-BE49-F238E27FC236}">
                <a16:creationId xmlns:a16="http://schemas.microsoft.com/office/drawing/2014/main" id="{DFF35903-B61D-AD5A-6584-4BDD7C0CB2F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9198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714221" y="1461804"/>
            <a:ext cx="5284244"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Global Science and Technology Diplomacy Fund (GSTDF) is designed to be a strategic, flexible and streamlined approach to promote international science and research collaboration and build relationships.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intended to provide support for Australian researchers to access specific priority countries’ best knowledge, technology, research infrastructure and funding programs.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It is also a mechanism to provide leadership and diplomacy through science collaboration and uplift and encourage partnerships to improve science capability and outcomes in Australia and in partner countries. </a:t>
            </a:r>
          </a:p>
        </p:txBody>
      </p:sp>
      <p:sp>
        <p:nvSpPr>
          <p:cNvPr id="2" name="TextBox 1">
            <a:extLst>
              <a:ext uri="{FF2B5EF4-FFF2-40B4-BE49-F238E27FC236}">
                <a16:creationId xmlns:a16="http://schemas.microsoft.com/office/drawing/2014/main" id="{6C1186A9-B025-8EA6-E2C7-9D1B8A57549D}"/>
              </a:ext>
            </a:extLst>
          </p:cNvPr>
          <p:cNvSpPr txBox="1"/>
          <p:nvPr/>
        </p:nvSpPr>
        <p:spPr>
          <a:xfrm>
            <a:off x="714220" y="871881"/>
            <a:ext cx="5284244" cy="369332"/>
          </a:xfrm>
          <a:prstGeom prst="rect">
            <a:avLst/>
          </a:prstGeom>
          <a:noFill/>
        </p:spPr>
        <p:txBody>
          <a:bodyPr wrap="square" rtlCol="0">
            <a:spAutoFit/>
          </a:bodyPr>
          <a:lstStyle/>
          <a:p>
            <a:r>
              <a:rPr lang="en-AU" b="1" u="sng" dirty="0"/>
              <a:t>Fund Objectives</a:t>
            </a:r>
          </a:p>
        </p:txBody>
      </p:sp>
      <p:graphicFrame>
        <p:nvGraphicFramePr>
          <p:cNvPr id="6" name="Diagram 5">
            <a:extLst>
              <a:ext uri="{FF2B5EF4-FFF2-40B4-BE49-F238E27FC236}">
                <a16:creationId xmlns:a16="http://schemas.microsoft.com/office/drawing/2014/main" id="{384B8EAF-F847-3211-6A6F-AE8894582AB7}"/>
              </a:ext>
            </a:extLst>
          </p:cNvPr>
          <p:cNvGraphicFramePr/>
          <p:nvPr>
            <p:extLst>
              <p:ext uri="{D42A27DB-BD31-4B8C-83A1-F6EECF244321}">
                <p14:modId xmlns:p14="http://schemas.microsoft.com/office/powerpoint/2010/main" val="3687947477"/>
              </p:ext>
            </p:extLst>
          </p:nvPr>
        </p:nvGraphicFramePr>
        <p:xfrm>
          <a:off x="6096000" y="1461804"/>
          <a:ext cx="5450840" cy="38419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3998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C1186A9-B025-8EA6-E2C7-9D1B8A57549D}"/>
              </a:ext>
            </a:extLst>
          </p:cNvPr>
          <p:cNvSpPr txBox="1"/>
          <p:nvPr/>
        </p:nvSpPr>
        <p:spPr>
          <a:xfrm>
            <a:off x="714220" y="871881"/>
            <a:ext cx="5284244" cy="369332"/>
          </a:xfrm>
          <a:prstGeom prst="rect">
            <a:avLst/>
          </a:prstGeom>
          <a:noFill/>
        </p:spPr>
        <p:txBody>
          <a:bodyPr wrap="square" rtlCol="0">
            <a:spAutoFit/>
          </a:bodyPr>
          <a:lstStyle/>
          <a:p>
            <a:r>
              <a:rPr lang="en-AU" b="1" u="sng" dirty="0"/>
              <a:t>Importance of International Collaboration</a:t>
            </a:r>
          </a:p>
        </p:txBody>
      </p:sp>
      <p:sp>
        <p:nvSpPr>
          <p:cNvPr id="7" name="TextBox 6">
            <a:extLst>
              <a:ext uri="{FF2B5EF4-FFF2-40B4-BE49-F238E27FC236}">
                <a16:creationId xmlns:a16="http://schemas.microsoft.com/office/drawing/2014/main" id="{14879007-7A79-13FA-815F-D01C0F6CCFD6}"/>
              </a:ext>
            </a:extLst>
          </p:cNvPr>
          <p:cNvSpPr txBox="1"/>
          <p:nvPr/>
        </p:nvSpPr>
        <p:spPr>
          <a:xfrm>
            <a:off x="902970" y="1392674"/>
            <a:ext cx="6158484" cy="369332"/>
          </a:xfrm>
          <a:prstGeom prst="rect">
            <a:avLst/>
          </a:prstGeom>
          <a:noFill/>
        </p:spPr>
        <p:txBody>
          <a:bodyPr wrap="square">
            <a:spAutoFit/>
          </a:bodyPr>
          <a:lstStyle/>
          <a:p>
            <a:r>
              <a:rPr lang="en-AU" dirty="0"/>
              <a:t>Australia-India Strategic Research Fund</a:t>
            </a:r>
          </a:p>
        </p:txBody>
      </p:sp>
      <p:sp>
        <p:nvSpPr>
          <p:cNvPr id="11" name="TextBox 10">
            <a:extLst>
              <a:ext uri="{FF2B5EF4-FFF2-40B4-BE49-F238E27FC236}">
                <a16:creationId xmlns:a16="http://schemas.microsoft.com/office/drawing/2014/main" id="{B9EE01A5-4D85-CB97-3D4C-EE90E41D1521}"/>
              </a:ext>
            </a:extLst>
          </p:cNvPr>
          <p:cNvSpPr txBox="1"/>
          <p:nvPr/>
        </p:nvSpPr>
        <p:spPr>
          <a:xfrm>
            <a:off x="6628913" y="1983047"/>
            <a:ext cx="6158484" cy="369332"/>
          </a:xfrm>
          <a:prstGeom prst="rect">
            <a:avLst/>
          </a:prstGeom>
          <a:noFill/>
        </p:spPr>
        <p:txBody>
          <a:bodyPr wrap="square">
            <a:spAutoFit/>
          </a:bodyPr>
          <a:lstStyle/>
          <a:p>
            <a:r>
              <a:rPr lang="en-AU" dirty="0"/>
              <a:t>Australia-China Science and Research Fund</a:t>
            </a:r>
          </a:p>
        </p:txBody>
      </p:sp>
      <p:graphicFrame>
        <p:nvGraphicFramePr>
          <p:cNvPr id="12" name="Diagram 11">
            <a:extLst>
              <a:ext uri="{FF2B5EF4-FFF2-40B4-BE49-F238E27FC236}">
                <a16:creationId xmlns:a16="http://schemas.microsoft.com/office/drawing/2014/main" id="{C9BA3719-14C1-A493-DF11-21A1B24C3D9E}"/>
              </a:ext>
            </a:extLst>
          </p:cNvPr>
          <p:cNvGraphicFramePr/>
          <p:nvPr>
            <p:extLst>
              <p:ext uri="{D42A27DB-BD31-4B8C-83A1-F6EECF244321}">
                <p14:modId xmlns:p14="http://schemas.microsoft.com/office/powerpoint/2010/main" val="2938789625"/>
              </p:ext>
            </p:extLst>
          </p:nvPr>
        </p:nvGraphicFramePr>
        <p:xfrm>
          <a:off x="307573" y="1392674"/>
          <a:ext cx="6293114" cy="415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3439C17C-4BA2-8FB1-6F9B-012F369DF7C9}"/>
              </a:ext>
            </a:extLst>
          </p:cNvPr>
          <p:cNvGraphicFramePr/>
          <p:nvPr>
            <p:extLst>
              <p:ext uri="{D42A27DB-BD31-4B8C-83A1-F6EECF244321}">
                <p14:modId xmlns:p14="http://schemas.microsoft.com/office/powerpoint/2010/main" val="119757397"/>
              </p:ext>
            </p:extLst>
          </p:nvPr>
        </p:nvGraphicFramePr>
        <p:xfrm>
          <a:off x="5898886" y="2358737"/>
          <a:ext cx="6293114" cy="4154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616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BFF65BC-CC9E-4028-9B9A-ED66EBA20D9D}"/>
              </a:ext>
            </a:extLst>
          </p:cNvPr>
          <p:cNvSpPr txBox="1"/>
          <p:nvPr/>
        </p:nvSpPr>
        <p:spPr>
          <a:xfrm>
            <a:off x="722936" y="868912"/>
            <a:ext cx="3023118" cy="369332"/>
          </a:xfrm>
          <a:prstGeom prst="rect">
            <a:avLst/>
          </a:prstGeom>
          <a:noFill/>
        </p:spPr>
        <p:txBody>
          <a:bodyPr wrap="square" rtlCol="0">
            <a:spAutoFit/>
          </a:bodyPr>
          <a:lstStyle/>
          <a:p>
            <a:r>
              <a:rPr lang="en-AU" b="1" u="sng" dirty="0"/>
              <a:t>Priority Themes</a:t>
            </a:r>
          </a:p>
        </p:txBody>
      </p:sp>
      <p:graphicFrame>
        <p:nvGraphicFramePr>
          <p:cNvPr id="6" name="Diagram 5">
            <a:extLst>
              <a:ext uri="{FF2B5EF4-FFF2-40B4-BE49-F238E27FC236}">
                <a16:creationId xmlns:a16="http://schemas.microsoft.com/office/drawing/2014/main" id="{0728CF58-7F3F-D6DF-33A6-FA62B0EF2F9E}"/>
              </a:ext>
            </a:extLst>
          </p:cNvPr>
          <p:cNvGraphicFramePr/>
          <p:nvPr>
            <p:extLst>
              <p:ext uri="{D42A27DB-BD31-4B8C-83A1-F6EECF244321}">
                <p14:modId xmlns:p14="http://schemas.microsoft.com/office/powerpoint/2010/main" val="2995639781"/>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082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erson&#10;&#10;Description automatically generated">
            <a:extLst>
              <a:ext uri="{FF2B5EF4-FFF2-40B4-BE49-F238E27FC236}">
                <a16:creationId xmlns:a16="http://schemas.microsoft.com/office/drawing/2014/main" id="{3D3A9DCD-7E1C-5E95-49EB-27B58A38B21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F27CCBA-81AE-A7D9-F346-E976792C3BF5}"/>
              </a:ext>
            </a:extLst>
          </p:cNvPr>
          <p:cNvSpPr txBox="1"/>
          <p:nvPr/>
        </p:nvSpPr>
        <p:spPr>
          <a:xfrm>
            <a:off x="610094" y="2037876"/>
            <a:ext cx="10971811" cy="3693319"/>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Professor Veena Sahajwalla (FAA, FTSE), Director of the Centre for Sustainable Materials Research and Technology (SMaRT) at the University of New South Wales (UNSW) Sydney, led a joint research team with the Institute of Minerals and Materials Technology (IMMT) in India investigating better, safer and more environmentally friendly ways to recycle electronic waste (e-waste). </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In their research, Professor Sahajwalla and her team made a major scientific breakthrough underpinned by precise control of processing conditions, including temperature. This research laid the foundations of a ‘zero waste’ novel approach for managing and recycling e-waste and made significant contributions towards recovering a range of valuable materials from a variety of e-waste.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UNSW has taken the work further and unveiled a unique low-cost microfactory technology that transforms e-waste into high value materials and products like filaments for 3D printing, where the filaments are made entirely from e-waste plastics.</a:t>
            </a:r>
          </a:p>
        </p:txBody>
      </p:sp>
      <p:sp>
        <p:nvSpPr>
          <p:cNvPr id="2" name="TextBox 1">
            <a:extLst>
              <a:ext uri="{FF2B5EF4-FFF2-40B4-BE49-F238E27FC236}">
                <a16:creationId xmlns:a16="http://schemas.microsoft.com/office/drawing/2014/main" id="{6C1186A9-B025-8EA6-E2C7-9D1B8A57549D}"/>
              </a:ext>
            </a:extLst>
          </p:cNvPr>
          <p:cNvSpPr txBox="1"/>
          <p:nvPr/>
        </p:nvSpPr>
        <p:spPr>
          <a:xfrm>
            <a:off x="714221" y="871881"/>
            <a:ext cx="6472964" cy="615553"/>
          </a:xfrm>
          <a:prstGeom prst="rect">
            <a:avLst/>
          </a:prstGeom>
          <a:noFill/>
        </p:spPr>
        <p:txBody>
          <a:bodyPr wrap="square" rtlCol="0">
            <a:spAutoFit/>
          </a:bodyPr>
          <a:lstStyle/>
          <a:p>
            <a:r>
              <a:rPr lang="en-AU" b="1" u="sng" dirty="0"/>
              <a:t>International Collaboration – an example</a:t>
            </a:r>
            <a:br>
              <a:rPr lang="en-AU" b="1" u="sng" dirty="0"/>
            </a:br>
            <a:r>
              <a:rPr lang="en-AU" sz="1600" i="1" dirty="0"/>
              <a:t>Novel Approach to processing hazardous electronic waste</a:t>
            </a:r>
            <a:endParaRPr lang="en-AU" b="1" u="sng" dirty="0"/>
          </a:p>
        </p:txBody>
      </p:sp>
    </p:spTree>
    <p:extLst>
      <p:ext uri="{BB962C8B-B14F-4D97-AF65-F5344CB8AC3E}">
        <p14:creationId xmlns:p14="http://schemas.microsoft.com/office/powerpoint/2010/main" val="1269208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AE0CB447EF18408A82E14B3D6FF891" ma:contentTypeVersion="14" ma:contentTypeDescription="Create a new document." ma:contentTypeScope="" ma:versionID="da455748154b488d14fbcad55e064c95">
  <xsd:schema xmlns:xsd="http://www.w3.org/2001/XMLSchema" xmlns:xs="http://www.w3.org/2001/XMLSchema" xmlns:p="http://schemas.microsoft.com/office/2006/metadata/properties" xmlns:ns2="4225853b-20ce-40f2-a76a-413df1d01a42" xmlns:ns3="5c512e6c-da9d-48c6-bec9-f2feab8f6d72" targetNamespace="http://schemas.microsoft.com/office/2006/metadata/properties" ma:root="true" ma:fieldsID="7678d735d9e76b77487ee90fe29d7cb8" ns2:_="" ns3:_="">
    <xsd:import namespace="4225853b-20ce-40f2-a76a-413df1d01a42"/>
    <xsd:import namespace="5c512e6c-da9d-48c6-bec9-f2feab8f6d7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5853b-20ce-40f2-a76a-413df1d01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397e1ef-6145-448f-8584-0166883bf31a"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512e6c-da9d-48c6-bec9-f2feab8f6d7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e07648b-b73d-406e-b5a9-5f7d4f2e78bf}" ma:internalName="TaxCatchAll" ma:showField="CatchAllData" ma:web="5c512e6c-da9d-48c6-bec9-f2feab8f6d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2822BB-A9FF-48F2-9655-AD8972E79582}">
  <ds:schemaRefs>
    <ds:schemaRef ds:uri="http://schemas.microsoft.com/sharepoint/v3/contenttype/forms"/>
  </ds:schemaRefs>
</ds:datastoreItem>
</file>

<file path=customXml/itemProps2.xml><?xml version="1.0" encoding="utf-8"?>
<ds:datastoreItem xmlns:ds="http://schemas.openxmlformats.org/officeDocument/2006/customXml" ds:itemID="{8D035F8A-9A9E-4C66-BEE3-193FC1E22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5853b-20ce-40f2-a76a-413df1d01a42"/>
    <ds:schemaRef ds:uri="5c512e6c-da9d-48c6-bec9-f2feab8f6d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157</TotalTime>
  <Words>1218</Words>
  <Application>Microsoft Office PowerPoint</Application>
  <PresentationFormat>Widescreen</PresentationFormat>
  <Paragraphs>135</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Geddes</dc:creator>
  <cp:lastModifiedBy>Remy Szabo</cp:lastModifiedBy>
  <cp:revision>4</cp:revision>
  <dcterms:created xsi:type="dcterms:W3CDTF">2024-04-02T01:51:49Z</dcterms:created>
  <dcterms:modified xsi:type="dcterms:W3CDTF">2024-04-02T23:42:40Z</dcterms:modified>
</cp:coreProperties>
</file>